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2" r:id="rId4"/>
  </p:sldMasterIdLst>
  <p:notesMasterIdLst>
    <p:notesMasterId r:id="rId18"/>
  </p:notesMasterIdLst>
  <p:sldIdLst>
    <p:sldId id="265" r:id="rId5"/>
    <p:sldId id="293" r:id="rId6"/>
    <p:sldId id="318" r:id="rId7"/>
    <p:sldId id="294" r:id="rId8"/>
    <p:sldId id="324" r:id="rId9"/>
    <p:sldId id="319" r:id="rId10"/>
    <p:sldId id="320" r:id="rId11"/>
    <p:sldId id="321" r:id="rId12"/>
    <p:sldId id="322" r:id="rId13"/>
    <p:sldId id="323" r:id="rId14"/>
    <p:sldId id="310" r:id="rId15"/>
    <p:sldId id="285" r:id="rId16"/>
    <p:sldId id="286" r:id="rId17"/>
  </p:sldIdLst>
  <p:sldSz cx="12192000" cy="6858000"/>
  <p:notesSz cx="6858000" cy="9144000"/>
  <p:custDataLst>
    <p:tags r:id="rId19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15FC50-1177-BA50-74C9-A804740D469A}" name="Marieke Postma" initials="MP" userId="S::marieke.postma@hdsr.nl::ad5c4a13-5fe5-45a3-a073-d07554da8ac5" providerId="AD"/>
  <p188:author id="{06BA68B4-FE18-BA91-E8F3-0254B84BB293}" name="Annemieke de Bruijn" initials="Ad" userId="S::annemieke.de.bruijn@hdsr.nl::e8b92c23-6e13-4aec-8984-0c4527de616f" providerId="AD"/>
  <p188:author id="{14FA59FE-C5A9-CCA9-F106-1BCB9170F513}" name="Esther Pastoors" initials="EP" userId="S::esther.pastoors@hdsr.nl::17c54cc7-fa7a-467c-ac1a-e5e907a5db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28513E-7B4A-4792-84AD-12FF2A677BE0}" v="11" dt="2026-03-05T15:43:18.360"/>
    <p1510:client id="{9DEA453C-BBEE-436B-ACCE-189A7CE3F1AB}" v="15" dt="2026-03-05T16:33:56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loes Noordhoff" userId="932321f9-af60-4239-b856-d3ffa31385d8" providerId="ADAL" clId="{D1BCFC53-27EA-40CC-9BD7-4C1ACB573EC7}"/>
    <pc:docChg chg="undo custSel modSld">
      <pc:chgData name="Anneloes Noordhoff" userId="932321f9-af60-4239-b856-d3ffa31385d8" providerId="ADAL" clId="{D1BCFC53-27EA-40CC-9BD7-4C1ACB573EC7}" dt="2026-03-02T16:17:26.129" v="53" actId="1076"/>
      <pc:docMkLst>
        <pc:docMk/>
      </pc:docMkLst>
      <pc:sldChg chg="modSp mod">
        <pc:chgData name="Anneloes Noordhoff" userId="932321f9-af60-4239-b856-d3ffa31385d8" providerId="ADAL" clId="{D1BCFC53-27EA-40CC-9BD7-4C1ACB573EC7}" dt="2026-03-02T16:14:29.144" v="2" actId="20577"/>
        <pc:sldMkLst>
          <pc:docMk/>
          <pc:sldMk cId="1535564147" sldId="265"/>
        </pc:sldMkLst>
        <pc:spChg chg="mod">
          <ac:chgData name="Anneloes Noordhoff" userId="932321f9-af60-4239-b856-d3ffa31385d8" providerId="ADAL" clId="{D1BCFC53-27EA-40CC-9BD7-4C1ACB573EC7}" dt="2026-03-02T16:14:29.144" v="2" actId="20577"/>
          <ac:spMkLst>
            <pc:docMk/>
            <pc:sldMk cId="1535564147" sldId="265"/>
            <ac:spMk id="2" creationId="{89AA3365-0353-DA9D-39B0-FFB2B8B9341C}"/>
          </ac:spMkLst>
        </pc:spChg>
        <pc:spChg chg="mod">
          <ac:chgData name="Anneloes Noordhoff" userId="932321f9-af60-4239-b856-d3ffa31385d8" providerId="ADAL" clId="{D1BCFC53-27EA-40CC-9BD7-4C1ACB573EC7}" dt="2026-03-02T16:13:48.762" v="0" actId="2711"/>
          <ac:spMkLst>
            <pc:docMk/>
            <pc:sldMk cId="1535564147" sldId="265"/>
            <ac:spMk id="5" creationId="{915248B0-1718-5F94-7CF3-6C9FD8FB749D}"/>
          </ac:spMkLst>
        </pc:spChg>
      </pc:sldChg>
      <pc:sldChg chg="modSp mod">
        <pc:chgData name="Anneloes Noordhoff" userId="932321f9-af60-4239-b856-d3ffa31385d8" providerId="ADAL" clId="{D1BCFC53-27EA-40CC-9BD7-4C1ACB573EC7}" dt="2026-03-02T16:15:29.792" v="9" actId="404"/>
        <pc:sldMkLst>
          <pc:docMk/>
          <pc:sldMk cId="13682637" sldId="293"/>
        </pc:sldMkLst>
        <pc:spChg chg="mod">
          <ac:chgData name="Anneloes Noordhoff" userId="932321f9-af60-4239-b856-d3ffa31385d8" providerId="ADAL" clId="{D1BCFC53-27EA-40CC-9BD7-4C1ACB573EC7}" dt="2026-03-02T16:15:29.792" v="9" actId="404"/>
          <ac:spMkLst>
            <pc:docMk/>
            <pc:sldMk cId="13682637" sldId="293"/>
            <ac:spMk id="21" creationId="{E2145E41-E446-2F47-D9C6-CDA5EDE565E8}"/>
          </ac:spMkLst>
        </pc:spChg>
      </pc:sldChg>
      <pc:sldChg chg="addSp delSp modSp mod">
        <pc:chgData name="Anneloes Noordhoff" userId="932321f9-af60-4239-b856-d3ffa31385d8" providerId="ADAL" clId="{D1BCFC53-27EA-40CC-9BD7-4C1ACB573EC7}" dt="2026-03-02T16:17:26.129" v="53" actId="1076"/>
        <pc:sldMkLst>
          <pc:docMk/>
          <pc:sldMk cId="271446649" sldId="318"/>
        </pc:sldMkLst>
        <pc:picChg chg="add mod">
          <ac:chgData name="Anneloes Noordhoff" userId="932321f9-af60-4239-b856-d3ffa31385d8" providerId="ADAL" clId="{D1BCFC53-27EA-40CC-9BD7-4C1ACB573EC7}" dt="2026-03-02T16:17:26.129" v="53" actId="1076"/>
          <ac:picMkLst>
            <pc:docMk/>
            <pc:sldMk cId="271446649" sldId="318"/>
            <ac:picMk id="5" creationId="{D83D0A7D-7769-5828-DE0D-AA2017A03210}"/>
          </ac:picMkLst>
        </pc:picChg>
      </pc:sldChg>
    </pc:docChg>
  </pc:docChgLst>
  <pc:docChgLst>
    <pc:chgData name="Anneloes Noordhoff" userId="S::anneloes.noordhoff@hdsr.nl::932321f9-af60-4239-b856-d3ffa31385d8" providerId="AD" clId="Web-{AFFB6E2B-6C5C-E0E7-E5B8-19BE311FF324}"/>
    <pc:docChg chg="addSld modSld">
      <pc:chgData name="Anneloes Noordhoff" userId="S::anneloes.noordhoff@hdsr.nl::932321f9-af60-4239-b856-d3ffa31385d8" providerId="AD" clId="Web-{AFFB6E2B-6C5C-E0E7-E5B8-19BE311FF324}" dt="2026-03-02T16:12:54.608" v="78" actId="20577"/>
      <pc:docMkLst>
        <pc:docMk/>
      </pc:docMkLst>
      <pc:sldChg chg="addSp delSp modSp">
        <pc:chgData name="Anneloes Noordhoff" userId="S::anneloes.noordhoff@hdsr.nl::932321f9-af60-4239-b856-d3ffa31385d8" providerId="AD" clId="Web-{AFFB6E2B-6C5C-E0E7-E5B8-19BE311FF324}" dt="2026-03-02T16:12:54.608" v="78" actId="20577"/>
        <pc:sldMkLst>
          <pc:docMk/>
          <pc:sldMk cId="1535564147" sldId="265"/>
        </pc:sldMkLst>
        <pc:spChg chg="add mod">
          <ac:chgData name="Anneloes Noordhoff" userId="S::anneloes.noordhoff@hdsr.nl::932321f9-af60-4239-b856-d3ffa31385d8" providerId="AD" clId="Web-{AFFB6E2B-6C5C-E0E7-E5B8-19BE311FF324}" dt="2026-03-02T16:12:54.608" v="78" actId="20577"/>
          <ac:spMkLst>
            <pc:docMk/>
            <pc:sldMk cId="1535564147" sldId="265"/>
            <ac:spMk id="5" creationId="{915248B0-1718-5F94-7CF3-6C9FD8FB749D}"/>
          </ac:spMkLst>
        </pc:spChg>
      </pc:sldChg>
      <pc:sldChg chg="modSp">
        <pc:chgData name="Anneloes Noordhoff" userId="S::anneloes.noordhoff@hdsr.nl::932321f9-af60-4239-b856-d3ffa31385d8" providerId="AD" clId="Web-{AFFB6E2B-6C5C-E0E7-E5B8-19BE311FF324}" dt="2026-03-02T16:02:41.735" v="23" actId="20577"/>
        <pc:sldMkLst>
          <pc:docMk/>
          <pc:sldMk cId="2776078169" sldId="285"/>
        </pc:sldMkLst>
        <pc:spChg chg="mod">
          <ac:chgData name="Anneloes Noordhoff" userId="S::anneloes.noordhoff@hdsr.nl::932321f9-af60-4239-b856-d3ffa31385d8" providerId="AD" clId="Web-{AFFB6E2B-6C5C-E0E7-E5B8-19BE311FF324}" dt="2026-03-02T16:02:41.735" v="23" actId="20577"/>
          <ac:spMkLst>
            <pc:docMk/>
            <pc:sldMk cId="2776078169" sldId="285"/>
            <ac:spMk id="7" creationId="{DC8B68C7-CFB8-81AA-12CA-5C9DFBCF4FED}"/>
          </ac:spMkLst>
        </pc:spChg>
      </pc:sldChg>
      <pc:sldChg chg="modSp">
        <pc:chgData name="Anneloes Noordhoff" userId="S::anneloes.noordhoff@hdsr.nl::932321f9-af60-4239-b856-d3ffa31385d8" providerId="AD" clId="Web-{AFFB6E2B-6C5C-E0E7-E5B8-19BE311FF324}" dt="2026-03-02T16:01:08.185" v="1" actId="20577"/>
        <pc:sldMkLst>
          <pc:docMk/>
          <pc:sldMk cId="3615880733" sldId="323"/>
        </pc:sldMkLst>
        <pc:spChg chg="mod">
          <ac:chgData name="Anneloes Noordhoff" userId="S::anneloes.noordhoff@hdsr.nl::932321f9-af60-4239-b856-d3ffa31385d8" providerId="AD" clId="Web-{AFFB6E2B-6C5C-E0E7-E5B8-19BE311FF324}" dt="2026-03-02T16:01:08.185" v="1" actId="20577"/>
          <ac:spMkLst>
            <pc:docMk/>
            <pc:sldMk cId="3615880733" sldId="323"/>
            <ac:spMk id="13" creationId="{7A9DEB81-5F5D-B8C9-2AB5-9719AF5B6515}"/>
          </ac:spMkLst>
        </pc:spChg>
      </pc:sldChg>
      <pc:sldChg chg="addSp delSp modSp add replId">
        <pc:chgData name="Anneloes Noordhoff" userId="S::anneloes.noordhoff@hdsr.nl::932321f9-af60-4239-b856-d3ffa31385d8" providerId="AD" clId="Web-{AFFB6E2B-6C5C-E0E7-E5B8-19BE311FF324}" dt="2026-03-02T16:11:48.028" v="60" actId="1076"/>
        <pc:sldMkLst>
          <pc:docMk/>
          <pc:sldMk cId="2313475325" sldId="324"/>
        </pc:sldMkLst>
        <pc:spChg chg="add mod">
          <ac:chgData name="Anneloes Noordhoff" userId="S::anneloes.noordhoff@hdsr.nl::932321f9-af60-4239-b856-d3ffa31385d8" providerId="AD" clId="Web-{AFFB6E2B-6C5C-E0E7-E5B8-19BE311FF324}" dt="2026-03-02T16:05:31.816" v="49" actId="20577"/>
          <ac:spMkLst>
            <pc:docMk/>
            <pc:sldMk cId="2313475325" sldId="324"/>
            <ac:spMk id="10" creationId="{A87E3817-598C-C949-29F5-826C9EA7E84A}"/>
          </ac:spMkLst>
        </pc:spChg>
        <pc:picChg chg="add mod">
          <ac:chgData name="Anneloes Noordhoff" userId="S::anneloes.noordhoff@hdsr.nl::932321f9-af60-4239-b856-d3ffa31385d8" providerId="AD" clId="Web-{AFFB6E2B-6C5C-E0E7-E5B8-19BE311FF324}" dt="2026-03-02T16:11:48.028" v="60" actId="1076"/>
          <ac:picMkLst>
            <pc:docMk/>
            <pc:sldMk cId="2313475325" sldId="324"/>
            <ac:picMk id="13" creationId="{2304B0EF-01DE-B5D8-3574-DEFF3576542E}"/>
          </ac:picMkLst>
        </pc:picChg>
      </pc:sldChg>
    </pc:docChg>
  </pc:docChgLst>
  <pc:docChgLst>
    <pc:chgData name="Ben Jonkman" userId="c773321d-3e2d-4a42-95de-2bb61f038518" providerId="ADAL" clId="{458F799E-B962-4384-8D9C-445EF4CEB45D}"/>
    <pc:docChg chg="custSel delSld modSld">
      <pc:chgData name="Ben Jonkman" userId="c773321d-3e2d-4a42-95de-2bb61f038518" providerId="ADAL" clId="{458F799E-B962-4384-8D9C-445EF4CEB45D}" dt="2026-03-05T15:43:18.360" v="44" actId="1076"/>
      <pc:docMkLst>
        <pc:docMk/>
      </pc:docMkLst>
      <pc:sldChg chg="modSp mod">
        <pc:chgData name="Ben Jonkman" userId="c773321d-3e2d-4a42-95de-2bb61f038518" providerId="ADAL" clId="{458F799E-B962-4384-8D9C-445EF4CEB45D}" dt="2026-03-03T16:17:04.418" v="33" actId="20577"/>
        <pc:sldMkLst>
          <pc:docMk/>
          <pc:sldMk cId="406985295" sldId="319"/>
        </pc:sldMkLst>
        <pc:spChg chg="mod">
          <ac:chgData name="Ben Jonkman" userId="c773321d-3e2d-4a42-95de-2bb61f038518" providerId="ADAL" clId="{458F799E-B962-4384-8D9C-445EF4CEB45D}" dt="2026-03-03T16:17:04.418" v="33" actId="20577"/>
          <ac:spMkLst>
            <pc:docMk/>
            <pc:sldMk cId="406985295" sldId="319"/>
            <ac:spMk id="5" creationId="{BA254B4F-912D-59D9-C152-FAEFA214973F}"/>
          </ac:spMkLst>
        </pc:spChg>
      </pc:sldChg>
      <pc:sldChg chg="modSp mod">
        <pc:chgData name="Ben Jonkman" userId="c773321d-3e2d-4a42-95de-2bb61f038518" providerId="ADAL" clId="{458F799E-B962-4384-8D9C-445EF4CEB45D}" dt="2026-03-03T16:17:12.853" v="43" actId="20577"/>
        <pc:sldMkLst>
          <pc:docMk/>
          <pc:sldMk cId="1798417119" sldId="320"/>
        </pc:sldMkLst>
        <pc:spChg chg="mod">
          <ac:chgData name="Ben Jonkman" userId="c773321d-3e2d-4a42-95de-2bb61f038518" providerId="ADAL" clId="{458F799E-B962-4384-8D9C-445EF4CEB45D}" dt="2026-03-03T16:17:12.853" v="43" actId="20577"/>
          <ac:spMkLst>
            <pc:docMk/>
            <pc:sldMk cId="1798417119" sldId="320"/>
            <ac:spMk id="5" creationId="{63970441-A9CE-82E9-6DE3-4805BC0CC586}"/>
          </ac:spMkLst>
        </pc:spChg>
      </pc:sldChg>
      <pc:sldChg chg="modSp">
        <pc:chgData name="Ben Jonkman" userId="c773321d-3e2d-4a42-95de-2bb61f038518" providerId="ADAL" clId="{458F799E-B962-4384-8D9C-445EF4CEB45D}" dt="2026-03-05T15:43:18.360" v="44" actId="1076"/>
        <pc:sldMkLst>
          <pc:docMk/>
          <pc:sldMk cId="3133996907" sldId="321"/>
        </pc:sldMkLst>
        <pc:spChg chg="mod">
          <ac:chgData name="Ben Jonkman" userId="c773321d-3e2d-4a42-95de-2bb61f038518" providerId="ADAL" clId="{458F799E-B962-4384-8D9C-445EF4CEB45D}" dt="2026-03-05T15:43:18.360" v="44" actId="1076"/>
          <ac:spMkLst>
            <pc:docMk/>
            <pc:sldMk cId="3133996907" sldId="321"/>
            <ac:spMk id="12" creationId="{FEE2A976-A58B-7313-DEA8-E511ED66C677}"/>
          </ac:spMkLst>
        </pc:spChg>
      </pc:sldChg>
    </pc:docChg>
  </pc:docChgLst>
  <pc:docChgLst>
    <pc:chgData name="Ben Jonkman" userId="c773321d-3e2d-4a42-95de-2bb61f038518" providerId="ADAL" clId="{71A6A67F-7C1A-4E30-966A-A9562FE55F45}"/>
    <pc:docChg chg="undo custSel addSld delSld modSld sldOrd">
      <pc:chgData name="Ben Jonkman" userId="c773321d-3e2d-4a42-95de-2bb61f038518" providerId="ADAL" clId="{71A6A67F-7C1A-4E30-966A-A9562FE55F45}" dt="2026-03-05T16:33:56.106" v="1243" actId="14826"/>
      <pc:docMkLst>
        <pc:docMk/>
      </pc:docMkLst>
      <pc:sldChg chg="addSp delSp modSp mod modClrScheme chgLayout">
        <pc:chgData name="Ben Jonkman" userId="c773321d-3e2d-4a42-95de-2bb61f038518" providerId="ADAL" clId="{71A6A67F-7C1A-4E30-966A-A9562FE55F45}" dt="2026-03-02T15:22:31.856" v="298" actId="255"/>
        <pc:sldMkLst>
          <pc:docMk/>
          <pc:sldMk cId="1535564147" sldId="265"/>
        </pc:sldMkLst>
        <pc:spChg chg="mod ord">
          <ac:chgData name="Ben Jonkman" userId="c773321d-3e2d-4a42-95de-2bb61f038518" providerId="ADAL" clId="{71A6A67F-7C1A-4E30-966A-A9562FE55F45}" dt="2026-03-02T15:22:31.856" v="298" actId="255"/>
          <ac:spMkLst>
            <pc:docMk/>
            <pc:sldMk cId="1535564147" sldId="265"/>
            <ac:spMk id="2" creationId="{89AA3365-0353-DA9D-39B0-FFB2B8B9341C}"/>
          </ac:spMkLst>
        </pc:spChg>
        <pc:spChg chg="mod ord modVis">
          <ac:chgData name="Ben Jonkman" userId="c773321d-3e2d-4a42-95de-2bb61f038518" providerId="ADAL" clId="{71A6A67F-7C1A-4E30-966A-A9562FE55F45}" dt="2026-03-02T15:22:09.668" v="296" actId="26606"/>
          <ac:spMkLst>
            <pc:docMk/>
            <pc:sldMk cId="1535564147" sldId="265"/>
            <ac:spMk id="4" creationId="{7A4ED849-9A9F-95F2-692A-FDE3C46735A2}"/>
          </ac:spMkLst>
        </pc:spChg>
        <pc:spChg chg="add mod ord">
          <ac:chgData name="Ben Jonkman" userId="c773321d-3e2d-4a42-95de-2bb61f038518" providerId="ADAL" clId="{71A6A67F-7C1A-4E30-966A-A9562FE55F45}" dt="2026-03-02T15:22:09.668" v="296" actId="26606"/>
          <ac:spMkLst>
            <pc:docMk/>
            <pc:sldMk cId="1535564147" sldId="265"/>
            <ac:spMk id="15" creationId="{EE6CC42B-01A4-9F3A-39E9-24AA00055A8F}"/>
          </ac:spMkLst>
        </pc:spChg>
        <pc:picChg chg="add mod ord">
          <ac:chgData name="Ben Jonkman" userId="c773321d-3e2d-4a42-95de-2bb61f038518" providerId="ADAL" clId="{71A6A67F-7C1A-4E30-966A-A9562FE55F45}" dt="2026-03-02T15:22:09.668" v="296" actId="26606"/>
          <ac:picMkLst>
            <pc:docMk/>
            <pc:sldMk cId="1535564147" sldId="265"/>
            <ac:picMk id="16" creationId="{7EF60BE9-625A-F22D-4571-BAE4B7CC82AF}"/>
          </ac:picMkLst>
        </pc:picChg>
      </pc:sldChg>
      <pc:sldChg chg="addSp delSp modSp mod">
        <pc:chgData name="Ben Jonkman" userId="c773321d-3e2d-4a42-95de-2bb61f038518" providerId="ADAL" clId="{71A6A67F-7C1A-4E30-966A-A9562FE55F45}" dt="2026-03-02T15:53:21.799" v="1227" actId="6549"/>
        <pc:sldMkLst>
          <pc:docMk/>
          <pc:sldMk cId="13682637" sldId="293"/>
        </pc:sldMkLst>
        <pc:spChg chg="add mod">
          <ac:chgData name="Ben Jonkman" userId="c773321d-3e2d-4a42-95de-2bb61f038518" providerId="ADAL" clId="{71A6A67F-7C1A-4E30-966A-A9562FE55F45}" dt="2026-03-02T12:55:53.778" v="52" actId="1076"/>
          <ac:spMkLst>
            <pc:docMk/>
            <pc:sldMk cId="13682637" sldId="293"/>
            <ac:spMk id="13" creationId="{C5D43CCD-AF24-E09A-57B0-82A1DFFF204C}"/>
          </ac:spMkLst>
        </pc:spChg>
        <pc:spChg chg="add mod">
          <ac:chgData name="Ben Jonkman" userId="c773321d-3e2d-4a42-95de-2bb61f038518" providerId="ADAL" clId="{71A6A67F-7C1A-4E30-966A-A9562FE55F45}" dt="2026-03-02T12:56:13.663" v="57" actId="1076"/>
          <ac:spMkLst>
            <pc:docMk/>
            <pc:sldMk cId="13682637" sldId="293"/>
            <ac:spMk id="18" creationId="{C0430613-8C44-0C88-9416-68B9EC3B85EE}"/>
          </ac:spMkLst>
        </pc:spChg>
        <pc:spChg chg="add mod">
          <ac:chgData name="Ben Jonkman" userId="c773321d-3e2d-4a42-95de-2bb61f038518" providerId="ADAL" clId="{71A6A67F-7C1A-4E30-966A-A9562FE55F45}" dt="2026-03-02T12:56:10.893" v="56" actId="1076"/>
          <ac:spMkLst>
            <pc:docMk/>
            <pc:sldMk cId="13682637" sldId="293"/>
            <ac:spMk id="20" creationId="{4C2032AC-ECB1-CAA5-B0E4-B2E142E575EB}"/>
          </ac:spMkLst>
        </pc:spChg>
        <pc:spChg chg="add mod">
          <ac:chgData name="Ben Jonkman" userId="c773321d-3e2d-4a42-95de-2bb61f038518" providerId="ADAL" clId="{71A6A67F-7C1A-4E30-966A-A9562FE55F45}" dt="2026-03-02T15:53:21.799" v="1227" actId="6549"/>
          <ac:spMkLst>
            <pc:docMk/>
            <pc:sldMk cId="13682637" sldId="293"/>
            <ac:spMk id="21" creationId="{E2145E41-E446-2F47-D9C6-CDA5EDE565E8}"/>
          </ac:spMkLst>
        </pc:spChg>
        <pc:picChg chg="add mod">
          <ac:chgData name="Ben Jonkman" userId="c773321d-3e2d-4a42-95de-2bb61f038518" providerId="ADAL" clId="{71A6A67F-7C1A-4E30-966A-A9562FE55F45}" dt="2026-03-02T12:56:04.280" v="54" actId="1076"/>
          <ac:picMkLst>
            <pc:docMk/>
            <pc:sldMk cId="13682637" sldId="293"/>
            <ac:picMk id="17" creationId="{A80BB716-B1D2-FFD4-F93D-ECA94B1FDD27}"/>
          </ac:picMkLst>
        </pc:picChg>
        <pc:picChg chg="add mod">
          <ac:chgData name="Ben Jonkman" userId="c773321d-3e2d-4a42-95de-2bb61f038518" providerId="ADAL" clId="{71A6A67F-7C1A-4E30-966A-A9562FE55F45}" dt="2026-03-02T12:56:08.057" v="55" actId="1076"/>
          <ac:picMkLst>
            <pc:docMk/>
            <pc:sldMk cId="13682637" sldId="293"/>
            <ac:picMk id="19" creationId="{3015590A-0AF3-BF6E-C7DA-BEF48081E6BE}"/>
          </ac:picMkLst>
        </pc:picChg>
      </pc:sldChg>
      <pc:sldChg chg="addSp delSp modSp mod">
        <pc:chgData name="Ben Jonkman" userId="c773321d-3e2d-4a42-95de-2bb61f038518" providerId="ADAL" clId="{71A6A67F-7C1A-4E30-966A-A9562FE55F45}" dt="2026-03-02T15:54:17.517" v="1231" actId="1076"/>
        <pc:sldMkLst>
          <pc:docMk/>
          <pc:sldMk cId="4077880604" sldId="294"/>
        </pc:sldMkLst>
        <pc:spChg chg="mod">
          <ac:chgData name="Ben Jonkman" userId="c773321d-3e2d-4a42-95de-2bb61f038518" providerId="ADAL" clId="{71A6A67F-7C1A-4E30-966A-A9562FE55F45}" dt="2026-03-02T13:02:32.048" v="107" actId="14100"/>
          <ac:spMkLst>
            <pc:docMk/>
            <pc:sldMk cId="4077880604" sldId="294"/>
            <ac:spMk id="5" creationId="{A299EEE0-939A-4D11-DA3A-B6637E1B3572}"/>
          </ac:spMkLst>
        </pc:spChg>
        <pc:spChg chg="add mod">
          <ac:chgData name="Ben Jonkman" userId="c773321d-3e2d-4a42-95de-2bb61f038518" providerId="ADAL" clId="{71A6A67F-7C1A-4E30-966A-A9562FE55F45}" dt="2026-03-02T15:54:17.517" v="1231" actId="1076"/>
          <ac:spMkLst>
            <pc:docMk/>
            <pc:sldMk cId="4077880604" sldId="294"/>
            <ac:spMk id="7" creationId="{6B2CCF70-D7B0-2820-6B5D-EB389E280292}"/>
          </ac:spMkLst>
        </pc:spChg>
        <pc:picChg chg="add del mod">
          <ac:chgData name="Ben Jonkman" userId="c773321d-3e2d-4a42-95de-2bb61f038518" providerId="ADAL" clId="{71A6A67F-7C1A-4E30-966A-A9562FE55F45}" dt="2026-03-02T15:09:50.962" v="143" actId="1076"/>
          <ac:picMkLst>
            <pc:docMk/>
            <pc:sldMk cId="4077880604" sldId="294"/>
            <ac:picMk id="2050" creationId="{E80B4E1A-DC86-50A0-D737-40BF9D5A6C6C}"/>
          </ac:picMkLst>
        </pc:picChg>
      </pc:sldChg>
      <pc:sldChg chg="mod ord modShow">
        <pc:chgData name="Ben Jonkman" userId="c773321d-3e2d-4a42-95de-2bb61f038518" providerId="ADAL" clId="{71A6A67F-7C1A-4E30-966A-A9562FE55F45}" dt="2026-03-02T15:54:00.311" v="1230" actId="729"/>
        <pc:sldMkLst>
          <pc:docMk/>
          <pc:sldMk cId="4124926798" sldId="310"/>
        </pc:sldMkLst>
      </pc:sldChg>
      <pc:sldChg chg="addSp delSp modSp mod">
        <pc:chgData name="Ben Jonkman" userId="c773321d-3e2d-4a42-95de-2bb61f038518" providerId="ADAL" clId="{71A6A67F-7C1A-4E30-966A-A9562FE55F45}" dt="2026-03-02T15:51:47.982" v="947" actId="1076"/>
        <pc:sldMkLst>
          <pc:docMk/>
          <pc:sldMk cId="271446649" sldId="318"/>
        </pc:sldMkLst>
        <pc:spChg chg="mod">
          <ac:chgData name="Ben Jonkman" userId="c773321d-3e2d-4a42-95de-2bb61f038518" providerId="ADAL" clId="{71A6A67F-7C1A-4E30-966A-A9562FE55F45}" dt="2026-03-02T13:01:04.659" v="98" actId="1076"/>
          <ac:spMkLst>
            <pc:docMk/>
            <pc:sldMk cId="271446649" sldId="318"/>
            <ac:spMk id="6" creationId="{06C4EA12-0FDC-C897-235A-E61B22D19084}"/>
          </ac:spMkLst>
        </pc:spChg>
        <pc:spChg chg="add mod">
          <ac:chgData name="Ben Jonkman" userId="c773321d-3e2d-4a42-95de-2bb61f038518" providerId="ADAL" clId="{71A6A67F-7C1A-4E30-966A-A9562FE55F45}" dt="2026-03-02T15:51:47.982" v="947" actId="1076"/>
          <ac:spMkLst>
            <pc:docMk/>
            <pc:sldMk cId="271446649" sldId="318"/>
            <ac:spMk id="8" creationId="{10EF64AC-2630-B633-4DF5-168636523289}"/>
          </ac:spMkLst>
        </pc:spChg>
      </pc:sldChg>
      <pc:sldChg chg="addSp delSp modSp add mod">
        <pc:chgData name="Ben Jonkman" userId="c773321d-3e2d-4a42-95de-2bb61f038518" providerId="ADAL" clId="{71A6A67F-7C1A-4E30-966A-A9562FE55F45}" dt="2026-03-02T15:53:40.821" v="1229" actId="478"/>
        <pc:sldMkLst>
          <pc:docMk/>
          <pc:sldMk cId="406985295" sldId="319"/>
        </pc:sldMkLst>
        <pc:spChg chg="mod">
          <ac:chgData name="Ben Jonkman" userId="c773321d-3e2d-4a42-95de-2bb61f038518" providerId="ADAL" clId="{71A6A67F-7C1A-4E30-966A-A9562FE55F45}" dt="2026-03-02T15:14:35.906" v="181" actId="20577"/>
          <ac:spMkLst>
            <pc:docMk/>
            <pc:sldMk cId="406985295" sldId="319"/>
            <ac:spMk id="5" creationId="{BA254B4F-912D-59D9-C152-FAEFA214973F}"/>
          </ac:spMkLst>
        </pc:spChg>
        <pc:picChg chg="mod">
          <ac:chgData name="Ben Jonkman" userId="c773321d-3e2d-4a42-95de-2bb61f038518" providerId="ADAL" clId="{71A6A67F-7C1A-4E30-966A-A9562FE55F45}" dt="2026-03-02T15:15:43.333" v="189" actId="1076"/>
          <ac:picMkLst>
            <pc:docMk/>
            <pc:sldMk cId="406985295" sldId="319"/>
            <ac:picMk id="2050" creationId="{763EDEED-DB89-24C4-B44D-BD4AF95D55CD}"/>
          </ac:picMkLst>
        </pc:picChg>
      </pc:sldChg>
      <pc:sldChg chg="delSp modSp add mod">
        <pc:chgData name="Ben Jonkman" userId="c773321d-3e2d-4a42-95de-2bb61f038518" providerId="ADAL" clId="{71A6A67F-7C1A-4E30-966A-A9562FE55F45}" dt="2026-03-02T15:53:38.837" v="1228" actId="478"/>
        <pc:sldMkLst>
          <pc:docMk/>
          <pc:sldMk cId="1798417119" sldId="320"/>
        </pc:sldMkLst>
        <pc:spChg chg="mod">
          <ac:chgData name="Ben Jonkman" userId="c773321d-3e2d-4a42-95de-2bb61f038518" providerId="ADAL" clId="{71A6A67F-7C1A-4E30-966A-A9562FE55F45}" dt="2026-03-02T15:23:49.153" v="320" actId="20577"/>
          <ac:spMkLst>
            <pc:docMk/>
            <pc:sldMk cId="1798417119" sldId="320"/>
            <ac:spMk id="5" creationId="{63970441-A9CE-82E9-6DE3-4805BC0CC586}"/>
          </ac:spMkLst>
        </pc:spChg>
        <pc:picChg chg="mod">
          <ac:chgData name="Ben Jonkman" userId="c773321d-3e2d-4a42-95de-2bb61f038518" providerId="ADAL" clId="{71A6A67F-7C1A-4E30-966A-A9562FE55F45}" dt="2026-03-02T15:23:27.334" v="300" actId="14826"/>
          <ac:picMkLst>
            <pc:docMk/>
            <pc:sldMk cId="1798417119" sldId="320"/>
            <ac:picMk id="2050" creationId="{BE58BFFF-E538-7E30-DD95-F3AFD8FF08E7}"/>
          </ac:picMkLst>
        </pc:picChg>
      </pc:sldChg>
      <pc:sldChg chg="addSp delSp modSp add mod ord">
        <pc:chgData name="Ben Jonkman" userId="c773321d-3e2d-4a42-95de-2bb61f038518" providerId="ADAL" clId="{71A6A67F-7C1A-4E30-966A-A9562FE55F45}" dt="2026-03-05T16:33:56.106" v="1243" actId="14826"/>
        <pc:sldMkLst>
          <pc:docMk/>
          <pc:sldMk cId="3133996907" sldId="321"/>
        </pc:sldMkLst>
        <pc:spChg chg="mod">
          <ac:chgData name="Ben Jonkman" userId="c773321d-3e2d-4a42-95de-2bb61f038518" providerId="ADAL" clId="{71A6A67F-7C1A-4E30-966A-A9562FE55F45}" dt="2026-03-02T15:26:05.129" v="385" actId="14100"/>
          <ac:spMkLst>
            <pc:docMk/>
            <pc:sldMk cId="3133996907" sldId="321"/>
            <ac:spMk id="5" creationId="{74150B2F-D9F3-CA40-034E-E487942517D2}"/>
          </ac:spMkLst>
        </pc:spChg>
        <pc:spChg chg="add mod">
          <ac:chgData name="Ben Jonkman" userId="c773321d-3e2d-4a42-95de-2bb61f038518" providerId="ADAL" clId="{71A6A67F-7C1A-4E30-966A-A9562FE55F45}" dt="2026-03-05T16:33:05.070" v="1238" actId="1076"/>
          <ac:spMkLst>
            <pc:docMk/>
            <pc:sldMk cId="3133996907" sldId="321"/>
            <ac:spMk id="9" creationId="{B2B74681-6262-AF47-4789-1F3DE881C20C}"/>
          </ac:spMkLst>
        </pc:spChg>
        <pc:spChg chg="add mod">
          <ac:chgData name="Ben Jonkman" userId="c773321d-3e2d-4a42-95de-2bb61f038518" providerId="ADAL" clId="{71A6A67F-7C1A-4E30-966A-A9562FE55F45}" dt="2026-03-02T15:33:06.159" v="466" actId="20577"/>
          <ac:spMkLst>
            <pc:docMk/>
            <pc:sldMk cId="3133996907" sldId="321"/>
            <ac:spMk id="12" creationId="{FEE2A976-A58B-7313-DEA8-E511ED66C677}"/>
          </ac:spMkLst>
        </pc:spChg>
        <pc:picChg chg="add del">
          <ac:chgData name="Ben Jonkman" userId="c773321d-3e2d-4a42-95de-2bb61f038518" providerId="ADAL" clId="{71A6A67F-7C1A-4E30-966A-A9562FE55F45}" dt="2026-03-05T16:32:47.511" v="1235" actId="478"/>
          <ac:picMkLst>
            <pc:docMk/>
            <pc:sldMk cId="3133996907" sldId="321"/>
            <ac:picMk id="4" creationId="{22C5CFAF-912E-9703-638A-7C0B1586C738}"/>
          </ac:picMkLst>
        </pc:picChg>
        <pc:picChg chg="add del mod">
          <ac:chgData name="Ben Jonkman" userId="c773321d-3e2d-4a42-95de-2bb61f038518" providerId="ADAL" clId="{71A6A67F-7C1A-4E30-966A-A9562FE55F45}" dt="2026-03-05T16:33:08.638" v="1239" actId="1076"/>
          <ac:picMkLst>
            <pc:docMk/>
            <pc:sldMk cId="3133996907" sldId="321"/>
            <ac:picMk id="6" creationId="{5FA403DD-0D48-4863-CF6A-8C15D156F5A9}"/>
          </ac:picMkLst>
        </pc:picChg>
        <pc:picChg chg="add mod">
          <ac:chgData name="Ben Jonkman" userId="c773321d-3e2d-4a42-95de-2bb61f038518" providerId="ADAL" clId="{71A6A67F-7C1A-4E30-966A-A9562FE55F45}" dt="2026-03-05T16:33:56.106" v="1243" actId="14826"/>
          <ac:picMkLst>
            <pc:docMk/>
            <pc:sldMk cId="3133996907" sldId="321"/>
            <ac:picMk id="7" creationId="{00E16B1A-D742-0D43-4BE0-07F188344ADF}"/>
          </ac:picMkLst>
        </pc:picChg>
      </pc:sldChg>
      <pc:sldChg chg="addSp delSp modSp add mod">
        <pc:chgData name="Ben Jonkman" userId="c773321d-3e2d-4a42-95de-2bb61f038518" providerId="ADAL" clId="{71A6A67F-7C1A-4E30-966A-A9562FE55F45}" dt="2026-03-02T15:33:41.999" v="492" actId="20577"/>
        <pc:sldMkLst>
          <pc:docMk/>
          <pc:sldMk cId="3899572756" sldId="322"/>
        </pc:sldMkLst>
        <pc:spChg chg="mod">
          <ac:chgData name="Ben Jonkman" userId="c773321d-3e2d-4a42-95de-2bb61f038518" providerId="ADAL" clId="{71A6A67F-7C1A-4E30-966A-A9562FE55F45}" dt="2026-03-02T15:30:24.832" v="402" actId="20577"/>
          <ac:spMkLst>
            <pc:docMk/>
            <pc:sldMk cId="3899572756" sldId="322"/>
            <ac:spMk id="5" creationId="{1915DAB4-CB02-0FE4-E651-F42A9223A728}"/>
          </ac:spMkLst>
        </pc:spChg>
        <pc:spChg chg="add mod">
          <ac:chgData name="Ben Jonkman" userId="c773321d-3e2d-4a42-95de-2bb61f038518" providerId="ADAL" clId="{71A6A67F-7C1A-4E30-966A-A9562FE55F45}" dt="2026-03-02T15:30:44.767" v="410" actId="1076"/>
          <ac:spMkLst>
            <pc:docMk/>
            <pc:sldMk cId="3899572756" sldId="322"/>
            <ac:spMk id="10" creationId="{61B1FCC5-235E-E5AA-A46C-2CDB249352E5}"/>
          </ac:spMkLst>
        </pc:spChg>
        <pc:spChg chg="add mod">
          <ac:chgData name="Ben Jonkman" userId="c773321d-3e2d-4a42-95de-2bb61f038518" providerId="ADAL" clId="{71A6A67F-7C1A-4E30-966A-A9562FE55F45}" dt="2026-03-02T15:33:41.999" v="492" actId="20577"/>
          <ac:spMkLst>
            <pc:docMk/>
            <pc:sldMk cId="3899572756" sldId="322"/>
            <ac:spMk id="11" creationId="{B3F082C1-1493-16F0-606A-F8569E4469D6}"/>
          </ac:spMkLst>
        </pc:spChg>
      </pc:sldChg>
      <pc:sldChg chg="addSp delSp modSp add mod ord">
        <pc:chgData name="Ben Jonkman" userId="c773321d-3e2d-4a42-95de-2bb61f038518" providerId="ADAL" clId="{71A6A67F-7C1A-4E30-966A-A9562FE55F45}" dt="2026-03-02T15:50:25.231" v="749" actId="1076"/>
        <pc:sldMkLst>
          <pc:docMk/>
          <pc:sldMk cId="3615880733" sldId="323"/>
        </pc:sldMkLst>
        <pc:spChg chg="add mod">
          <ac:chgData name="Ben Jonkman" userId="c773321d-3e2d-4a42-95de-2bb61f038518" providerId="ADAL" clId="{71A6A67F-7C1A-4E30-966A-A9562FE55F45}" dt="2026-03-02T15:49:55.049" v="688" actId="20577"/>
          <ac:spMkLst>
            <pc:docMk/>
            <pc:sldMk cId="3615880733" sldId="323"/>
            <ac:spMk id="11" creationId="{0317AE39-5AB4-FB8F-B95F-3ACD9C8C5D91}"/>
          </ac:spMkLst>
        </pc:spChg>
        <pc:spChg chg="add mod">
          <ac:chgData name="Ben Jonkman" userId="c773321d-3e2d-4a42-95de-2bb61f038518" providerId="ADAL" clId="{71A6A67F-7C1A-4E30-966A-A9562FE55F45}" dt="2026-03-02T15:50:11.414" v="746" actId="20577"/>
          <ac:spMkLst>
            <pc:docMk/>
            <pc:sldMk cId="3615880733" sldId="323"/>
            <ac:spMk id="13" creationId="{7A9DEB81-5F5D-B8C9-2AB5-9719AF5B6515}"/>
          </ac:spMkLst>
        </pc:spChg>
        <pc:picChg chg="mod">
          <ac:chgData name="Ben Jonkman" userId="c773321d-3e2d-4a42-95de-2bb61f038518" providerId="ADAL" clId="{71A6A67F-7C1A-4E30-966A-A9562FE55F45}" dt="2026-03-02T15:50:25.231" v="749" actId="1076"/>
          <ac:picMkLst>
            <pc:docMk/>
            <pc:sldMk cId="3615880733" sldId="323"/>
            <ac:picMk id="10" creationId="{F585365D-4932-84A3-489B-07C1D9A51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077CB-44A5-FD4C-9CCF-C5DBCBA65258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75DE-9F4A-E14A-96C1-A6CC934DA07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041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8075DE-9F4A-E14A-96C1-A6CC934DA07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941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5C868AB-B0E1-0CFE-1ACD-10F449A28D33}"/>
              </a:ext>
            </a:extLst>
          </p:cNvPr>
          <p:cNvPicPr/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DCAAA89-2851-A230-5254-1FA456B54A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40868"/>
            <a:ext cx="12191999" cy="1617132"/>
          </a:xfrm>
          <a:prstGeom prst="rect">
            <a:avLst/>
          </a:prstGeom>
        </p:spPr>
      </p:pic>
      <p:sp>
        <p:nvSpPr>
          <p:cNvPr id="22" name="Tijdelijke aanduiding voor datum 21">
            <a:extLst>
              <a:ext uri="{FF2B5EF4-FFF2-40B4-BE49-F238E27FC236}">
                <a16:creationId xmlns:a16="http://schemas.microsoft.com/office/drawing/2014/main" id="{0CE30D69-C28B-2A9B-83C5-4191401FBC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2988000" y="6156000"/>
            <a:ext cx="4049097" cy="189493"/>
          </a:xfrm>
        </p:spPr>
        <p:txBody>
          <a:bodyPr/>
          <a:lstStyle>
            <a:lvl1pPr algn="l">
              <a:defRPr/>
            </a:lvl1pPr>
          </a:lstStyle>
          <a:p>
            <a:fld id="{5E7D0F6A-2FBB-1F43-BD24-E6CBE2D60925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0D360B2C-7C2C-761F-3BA7-BED7D6438E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A3E937-DAC3-EE40-DDA6-C0A24E4AD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48000" y="0"/>
            <a:ext cx="7700133" cy="2480734"/>
          </a:xfrm>
          <a:prstGeom prst="round2SameRect">
            <a:avLst>
              <a:gd name="adj1" fmla="val 0"/>
              <a:gd name="adj2" fmla="val 4339"/>
            </a:avLst>
          </a:prstGeom>
          <a:solidFill>
            <a:schemeClr val="accent3"/>
          </a:solidFill>
        </p:spPr>
        <p:txBody>
          <a:bodyPr wrap="square" lIns="251999" tIns="540000" rIns="251999" bIns="108000"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titel te bewerken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01A6944-FAEA-42E4-9EC4-60EFD8E906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34799" y="492124"/>
            <a:ext cx="4572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7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, tekst en 1,5 koloms beel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FC4F2DF-E6F2-4DFC-CD1C-288EDF206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22766" y="741600"/>
            <a:ext cx="5128770" cy="387560"/>
          </a:xfrm>
        </p:spPr>
        <p:txBody>
          <a:bodyPr anchor="b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chapeau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D63F4F22-A63B-1143-9094-12E05A69CB83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6422766" y="2160000"/>
            <a:ext cx="5128770" cy="3257105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0" indent="0">
              <a:buFontTx/>
              <a:buNone/>
              <a:defRPr/>
            </a:lvl1pPr>
            <a:lvl5pPr marL="1008000" indent="0">
              <a:buNone/>
              <a:defRPr/>
            </a:lvl5pPr>
          </a:lstStyle>
          <a:p>
            <a:pPr lvl="0"/>
            <a:r>
              <a:rPr lang="nl-NL"/>
              <a:t>Klik om de 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6272601-8E4B-F1BF-5C41-382231985A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422766" y="1180848"/>
            <a:ext cx="5128770" cy="748222"/>
          </a:xfrm>
        </p:spPr>
        <p:txBody>
          <a:bodyPr>
            <a:normAutofit/>
          </a:bodyPr>
          <a:lstStyle/>
          <a:p>
            <a:r>
              <a:rPr lang="nl-NL"/>
              <a:t>Titel bewerken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0D0F151-EE31-8B50-7140-011ADEDF14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0" y="0"/>
            <a:ext cx="5760000" cy="6109200"/>
          </a:xfrm>
          <a:custGeom>
            <a:avLst/>
            <a:gdLst>
              <a:gd name="connsiteX0" fmla="*/ 0 w 5760264"/>
              <a:gd name="connsiteY0" fmla="*/ 0 h 6108488"/>
              <a:gd name="connsiteX1" fmla="*/ 5760264 w 5760264"/>
              <a:gd name="connsiteY1" fmla="*/ 0 h 6108488"/>
              <a:gd name="connsiteX2" fmla="*/ 5760264 w 5760264"/>
              <a:gd name="connsiteY2" fmla="*/ 5921693 h 6108488"/>
              <a:gd name="connsiteX3" fmla="*/ 5688956 w 5760264"/>
              <a:gd name="connsiteY3" fmla="*/ 5902517 h 6108488"/>
              <a:gd name="connsiteX4" fmla="*/ 4770309 w 5760264"/>
              <a:gd name="connsiteY4" fmla="*/ 5685848 h 6108488"/>
              <a:gd name="connsiteX5" fmla="*/ 2833115 w 5760264"/>
              <a:gd name="connsiteY5" fmla="*/ 5469724 h 6108488"/>
              <a:gd name="connsiteX6" fmla="*/ 1087944 w 5760264"/>
              <a:gd name="connsiteY6" fmla="*/ 5680917 h 6108488"/>
              <a:gd name="connsiteX7" fmla="*/ 110848 w 5760264"/>
              <a:gd name="connsiteY7" fmla="*/ 6046545 h 6108488"/>
              <a:gd name="connsiteX8" fmla="*/ 0 w 5760264"/>
              <a:gd name="connsiteY8" fmla="*/ 6108488 h 61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264" h="6108488">
                <a:moveTo>
                  <a:pt x="0" y="0"/>
                </a:moveTo>
                <a:lnTo>
                  <a:pt x="5760264" y="0"/>
                </a:lnTo>
                <a:lnTo>
                  <a:pt x="5760264" y="5921693"/>
                </a:lnTo>
                <a:lnTo>
                  <a:pt x="5688956" y="5902517"/>
                </a:lnTo>
                <a:cubicBezTo>
                  <a:pt x="5388386" y="5824094"/>
                  <a:pt x="5082348" y="5749977"/>
                  <a:pt x="4770309" y="5685848"/>
                </a:cubicBezTo>
                <a:cubicBezTo>
                  <a:pt x="4062919" y="5540396"/>
                  <a:pt x="3429253" y="5469724"/>
                  <a:pt x="2833115" y="5469724"/>
                </a:cubicBezTo>
                <a:cubicBezTo>
                  <a:pt x="2236977" y="5469724"/>
                  <a:pt x="1628266" y="5540775"/>
                  <a:pt x="1087944" y="5680917"/>
                </a:cubicBezTo>
                <a:cubicBezTo>
                  <a:pt x="721565" y="5775886"/>
                  <a:pt x="380127" y="5903959"/>
                  <a:pt x="110848" y="6046545"/>
                </a:cubicBezTo>
                <a:lnTo>
                  <a:pt x="0" y="61084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29188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 en 2 koloms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FC4F2DF-E6F2-4DFC-CD1C-288EDF206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8000" y="741600"/>
            <a:ext cx="10904970" cy="387560"/>
          </a:xfrm>
        </p:spPr>
        <p:txBody>
          <a:bodyPr anchor="b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chapeau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B9881171-BCB5-4249-8224-585EB03B41D4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648000" y="2160000"/>
            <a:ext cx="10904970" cy="3090157"/>
          </a:xfrm>
          <a:prstGeom prst="rect">
            <a:avLst/>
          </a:prstGeom>
        </p:spPr>
        <p:txBody>
          <a:bodyPr vert="horz" lIns="0" tIns="0" rIns="0" bIns="0" numCol="2" spcCol="61200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2 </a:t>
            </a:r>
            <a:r>
              <a:rPr lang="nl-NL" err="1"/>
              <a:t>koloms</a:t>
            </a:r>
            <a:r>
              <a:rPr lang="nl-NL"/>
              <a:t> tekst te bewerken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6272601-8E4B-F1BF-5C41-382231985A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48000" y="1180848"/>
            <a:ext cx="10904970" cy="748222"/>
          </a:xfrm>
        </p:spPr>
        <p:txBody>
          <a:bodyPr>
            <a:normAutofit/>
          </a:bodyPr>
          <a:lstStyle/>
          <a:p>
            <a:r>
              <a:rPr lang="nl-NL"/>
              <a:t>Klik om 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4653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eau, header en 1 koloms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FC4F2DF-E6F2-4DFC-CD1C-288EDF206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8000" y="741600"/>
            <a:ext cx="10904970" cy="387560"/>
          </a:xfrm>
        </p:spPr>
        <p:txBody>
          <a:bodyPr anchor="b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chapeau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B9881171-BCB5-4249-8224-585EB03B41D4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648000" y="2160000"/>
            <a:ext cx="10904970" cy="3090157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1 </a:t>
            </a:r>
            <a:r>
              <a:rPr lang="nl-NL" err="1"/>
              <a:t>koloms</a:t>
            </a:r>
            <a:r>
              <a:rPr lang="nl-NL"/>
              <a:t> tekst te bewerken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6272601-8E4B-F1BF-5C41-382231985A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48000" y="1180848"/>
            <a:ext cx="10904970" cy="748222"/>
          </a:xfrm>
        </p:spPr>
        <p:txBody>
          <a:bodyPr>
            <a:normAutofit/>
          </a:bodyPr>
          <a:lstStyle/>
          <a:p>
            <a:r>
              <a:rPr lang="nl-NL"/>
              <a:t>Klik om 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7559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 header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FC4F2DF-E6F2-4DFC-CD1C-288EDF206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8000" y="741600"/>
            <a:ext cx="10904970" cy="387560"/>
          </a:xfrm>
        </p:spPr>
        <p:txBody>
          <a:bodyPr anchor="b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titel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B9881171-BCB5-4249-8224-585EB03B41D4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grafiek 6">
            <a:extLst>
              <a:ext uri="{FF2B5EF4-FFF2-40B4-BE49-F238E27FC236}">
                <a16:creationId xmlns:a16="http://schemas.microsoft.com/office/drawing/2014/main" id="{347A2190-8226-DE5F-9A09-6481C28CE5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hart" sz="quarter" idx="14" hasCustomPrompt="1"/>
          </p:nvPr>
        </p:nvSpPr>
        <p:spPr>
          <a:xfrm>
            <a:off x="648000" y="1335023"/>
            <a:ext cx="10904970" cy="3915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grafiek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98336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 header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abel 6">
            <a:extLst>
              <a:ext uri="{FF2B5EF4-FFF2-40B4-BE49-F238E27FC236}">
                <a16:creationId xmlns:a16="http://schemas.microsoft.com/office/drawing/2014/main" id="{1E02BC8C-3379-C039-C2D9-2B2261D0C8FA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47268" y="1334730"/>
            <a:ext cx="10904970" cy="391513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tabel toe te voegen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C4F2DF-E6F2-4DFC-CD1C-288EDF206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8000" y="741600"/>
            <a:ext cx="10904970" cy="387560"/>
          </a:xfrm>
        </p:spPr>
        <p:txBody>
          <a:bodyPr anchor="b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titel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B9881171-BCB5-4249-8224-585EB03B41D4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157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ekst en 2 koloms beel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67B10059-C7A9-C146-AFB4-62B331955644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648000" y="2160000"/>
            <a:ext cx="3205399" cy="3090157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/>
              <a:t>Klik om de 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6272601-8E4B-F1BF-5C41-382231985A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48000" y="636998"/>
            <a:ext cx="3205399" cy="1292072"/>
          </a:xfrm>
        </p:spPr>
        <p:txBody>
          <a:bodyPr>
            <a:normAutofit/>
          </a:bodyPr>
          <a:lstStyle/>
          <a:p>
            <a:r>
              <a:rPr lang="nl-NL"/>
              <a:t>Klik om titel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9792F9C-A985-A3A5-EA12-FA073A8FBA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4479533" y="0"/>
            <a:ext cx="7712401" cy="6682332"/>
          </a:xfrm>
          <a:custGeom>
            <a:avLst/>
            <a:gdLst>
              <a:gd name="connsiteX0" fmla="*/ 0 w 7712401"/>
              <a:gd name="connsiteY0" fmla="*/ 0 h 6682332"/>
              <a:gd name="connsiteX1" fmla="*/ 7712401 w 7712401"/>
              <a:gd name="connsiteY1" fmla="*/ 0 h 6682332"/>
              <a:gd name="connsiteX2" fmla="*/ 7712401 w 7712401"/>
              <a:gd name="connsiteY2" fmla="*/ 492141 h 6682332"/>
              <a:gd name="connsiteX3" fmla="*/ 7597882 w 7712401"/>
              <a:gd name="connsiteY3" fmla="*/ 522140 h 6682332"/>
              <a:gd name="connsiteX4" fmla="*/ 7255267 w 7712401"/>
              <a:gd name="connsiteY4" fmla="*/ 569467 h 6682332"/>
              <a:gd name="connsiteX5" fmla="*/ 7286065 w 7712401"/>
              <a:gd name="connsiteY5" fmla="*/ 873315 h 6682332"/>
              <a:gd name="connsiteX6" fmla="*/ 7400174 w 7712401"/>
              <a:gd name="connsiteY6" fmla="*/ 862266 h 6682332"/>
              <a:gd name="connsiteX7" fmla="*/ 7558583 w 7712401"/>
              <a:gd name="connsiteY7" fmla="*/ 835548 h 6682332"/>
              <a:gd name="connsiteX8" fmla="*/ 7712401 w 7712401"/>
              <a:gd name="connsiteY8" fmla="*/ 800559 h 6682332"/>
              <a:gd name="connsiteX9" fmla="*/ 7712401 w 7712401"/>
              <a:gd name="connsiteY9" fmla="*/ 948639 h 6682332"/>
              <a:gd name="connsiteX10" fmla="*/ 7515269 w 7712401"/>
              <a:gd name="connsiteY10" fmla="*/ 990401 h 6682332"/>
              <a:gd name="connsiteX11" fmla="*/ 7305496 w 7712401"/>
              <a:gd name="connsiteY11" fmla="*/ 1016507 h 6682332"/>
              <a:gd name="connsiteX12" fmla="*/ 7336294 w 7712401"/>
              <a:gd name="connsiteY12" fmla="*/ 1320291 h 6682332"/>
              <a:gd name="connsiteX13" fmla="*/ 7450403 w 7712401"/>
              <a:gd name="connsiteY13" fmla="*/ 1309241 h 6682332"/>
              <a:gd name="connsiteX14" fmla="*/ 7712401 w 7712401"/>
              <a:gd name="connsiteY14" fmla="*/ 1259979 h 6682332"/>
              <a:gd name="connsiteX15" fmla="*/ 7712401 w 7712401"/>
              <a:gd name="connsiteY15" fmla="*/ 1407616 h 6682332"/>
              <a:gd name="connsiteX16" fmla="*/ 7536413 w 7712401"/>
              <a:gd name="connsiteY16" fmla="*/ 1442258 h 6682332"/>
              <a:gd name="connsiteX17" fmla="*/ 7356740 w 7712401"/>
              <a:gd name="connsiteY17" fmla="*/ 1461388 h 6682332"/>
              <a:gd name="connsiteX18" fmla="*/ 7387601 w 7712401"/>
              <a:gd name="connsiteY18" fmla="*/ 1765172 h 6682332"/>
              <a:gd name="connsiteX19" fmla="*/ 7387538 w 7712401"/>
              <a:gd name="connsiteY19" fmla="*/ 1765235 h 6682332"/>
              <a:gd name="connsiteX20" fmla="*/ 7501647 w 7712401"/>
              <a:gd name="connsiteY20" fmla="*/ 1754186 h 6682332"/>
              <a:gd name="connsiteX21" fmla="*/ 7712401 w 7712401"/>
              <a:gd name="connsiteY21" fmla="*/ 1716606 h 6682332"/>
              <a:gd name="connsiteX22" fmla="*/ 7712401 w 7712401"/>
              <a:gd name="connsiteY22" fmla="*/ 5893818 h 6682332"/>
              <a:gd name="connsiteX23" fmla="*/ 7708592 w 7712401"/>
              <a:gd name="connsiteY23" fmla="*/ 5895840 h 6682332"/>
              <a:gd name="connsiteX24" fmla="*/ 7708655 w 7712401"/>
              <a:gd name="connsiteY24" fmla="*/ 5895840 h 6682332"/>
              <a:gd name="connsiteX25" fmla="*/ 6569529 w 7712401"/>
              <a:gd name="connsiteY25" fmla="*/ 6386117 h 6682332"/>
              <a:gd name="connsiteX26" fmla="*/ 4855981 w 7712401"/>
              <a:gd name="connsiteY26" fmla="*/ 6682332 h 6682332"/>
              <a:gd name="connsiteX27" fmla="*/ 2095256 w 7712401"/>
              <a:gd name="connsiteY27" fmla="*/ 6145024 h 6682332"/>
              <a:gd name="connsiteX28" fmla="*/ 290776 w 7712401"/>
              <a:gd name="connsiteY28" fmla="*/ 5685848 h 6682332"/>
              <a:gd name="connsiteX29" fmla="*/ 0 w 7712401"/>
              <a:gd name="connsiteY29" fmla="*/ 5632373 h 668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712401" h="6682332">
                <a:moveTo>
                  <a:pt x="0" y="0"/>
                </a:moveTo>
                <a:lnTo>
                  <a:pt x="7712401" y="0"/>
                </a:lnTo>
                <a:lnTo>
                  <a:pt x="7712401" y="492141"/>
                </a:lnTo>
                <a:lnTo>
                  <a:pt x="7597882" y="522140"/>
                </a:lnTo>
                <a:cubicBezTo>
                  <a:pt x="7481641" y="549810"/>
                  <a:pt x="7362185" y="569229"/>
                  <a:pt x="7255267" y="569467"/>
                </a:cubicBezTo>
                <a:lnTo>
                  <a:pt x="7286065" y="873315"/>
                </a:lnTo>
                <a:cubicBezTo>
                  <a:pt x="7325117" y="870838"/>
                  <a:pt x="7363217" y="867155"/>
                  <a:pt x="7400174" y="862266"/>
                </a:cubicBezTo>
                <a:cubicBezTo>
                  <a:pt x="7453800" y="854868"/>
                  <a:pt x="7506569" y="845899"/>
                  <a:pt x="7558583" y="835548"/>
                </a:cubicBezTo>
                <a:lnTo>
                  <a:pt x="7712401" y="800559"/>
                </a:lnTo>
                <a:lnTo>
                  <a:pt x="7712401" y="948639"/>
                </a:lnTo>
                <a:lnTo>
                  <a:pt x="7515269" y="990401"/>
                </a:lnTo>
                <a:cubicBezTo>
                  <a:pt x="7446958" y="1002156"/>
                  <a:pt x="7376553" y="1011300"/>
                  <a:pt x="7305496" y="1016507"/>
                </a:cubicBezTo>
                <a:lnTo>
                  <a:pt x="7336294" y="1320291"/>
                </a:lnTo>
                <a:cubicBezTo>
                  <a:pt x="7375346" y="1317877"/>
                  <a:pt x="7413510" y="1314195"/>
                  <a:pt x="7450403" y="1309241"/>
                </a:cubicBezTo>
                <a:lnTo>
                  <a:pt x="7712401" y="1259979"/>
                </a:lnTo>
                <a:lnTo>
                  <a:pt x="7712401" y="1407616"/>
                </a:lnTo>
                <a:lnTo>
                  <a:pt x="7536413" y="1442258"/>
                </a:lnTo>
                <a:cubicBezTo>
                  <a:pt x="7476691" y="1451577"/>
                  <a:pt x="7416367" y="1458308"/>
                  <a:pt x="7356740" y="1461388"/>
                </a:cubicBezTo>
                <a:lnTo>
                  <a:pt x="7387601" y="1765172"/>
                </a:lnTo>
                <a:lnTo>
                  <a:pt x="7387538" y="1765235"/>
                </a:lnTo>
                <a:cubicBezTo>
                  <a:pt x="7426590" y="1762759"/>
                  <a:pt x="7464690" y="1759139"/>
                  <a:pt x="7501647" y="1754186"/>
                </a:cubicBezTo>
                <a:lnTo>
                  <a:pt x="7712401" y="1716606"/>
                </a:lnTo>
                <a:lnTo>
                  <a:pt x="7712401" y="5893818"/>
                </a:lnTo>
                <a:lnTo>
                  <a:pt x="7708592" y="5895840"/>
                </a:lnTo>
                <a:lnTo>
                  <a:pt x="7708655" y="5895840"/>
                </a:lnTo>
                <a:cubicBezTo>
                  <a:pt x="7460751" y="6029788"/>
                  <a:pt x="7061908" y="6223598"/>
                  <a:pt x="6569529" y="6386117"/>
                </a:cubicBezTo>
                <a:cubicBezTo>
                  <a:pt x="5973962" y="6582709"/>
                  <a:pt x="5397446" y="6682332"/>
                  <a:pt x="4855981" y="6682332"/>
                </a:cubicBezTo>
                <a:cubicBezTo>
                  <a:pt x="4011876" y="6682332"/>
                  <a:pt x="3080903" y="6421327"/>
                  <a:pt x="2095256" y="6145024"/>
                </a:cubicBezTo>
                <a:cubicBezTo>
                  <a:pt x="1514929" y="5982315"/>
                  <a:pt x="914854" y="5814106"/>
                  <a:pt x="290776" y="5685848"/>
                </a:cubicBezTo>
                <a:lnTo>
                  <a:pt x="0" y="56323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70181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ekst en 2 koloms beel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E2CA565E-EB33-984B-BD7B-220FC52A9049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8347571" y="2160000"/>
            <a:ext cx="3205399" cy="2848005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/>
              <a:t>Klik om de 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6272601-8E4B-F1BF-5C41-382231985A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47571" y="636998"/>
            <a:ext cx="3205399" cy="1292072"/>
          </a:xfrm>
        </p:spPr>
        <p:txBody>
          <a:bodyPr>
            <a:normAutofit/>
          </a:bodyPr>
          <a:lstStyle/>
          <a:p>
            <a:r>
              <a:rPr lang="nl-NL"/>
              <a:t>Klik om titel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6AD9DBA-1A98-30A3-1ACD-C9EAA7927E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1" y="0"/>
            <a:ext cx="7712467" cy="6448854"/>
          </a:xfrm>
          <a:custGeom>
            <a:avLst/>
            <a:gdLst>
              <a:gd name="connsiteX0" fmla="*/ 0 w 7712467"/>
              <a:gd name="connsiteY0" fmla="*/ 0 h 6448854"/>
              <a:gd name="connsiteX1" fmla="*/ 7712467 w 7712467"/>
              <a:gd name="connsiteY1" fmla="*/ 0 h 6448854"/>
              <a:gd name="connsiteX2" fmla="*/ 7712467 w 7712467"/>
              <a:gd name="connsiteY2" fmla="*/ 6448854 h 6448854"/>
              <a:gd name="connsiteX3" fmla="*/ 7658879 w 7712467"/>
              <a:gd name="connsiteY3" fmla="*/ 6436454 h 6448854"/>
              <a:gd name="connsiteX4" fmla="*/ 6574789 w 7712467"/>
              <a:gd name="connsiteY4" fmla="*/ 6145024 h 6448854"/>
              <a:gd name="connsiteX5" fmla="*/ 4770309 w 7712467"/>
              <a:gd name="connsiteY5" fmla="*/ 5685848 h 6448854"/>
              <a:gd name="connsiteX6" fmla="*/ 2833115 w 7712467"/>
              <a:gd name="connsiteY6" fmla="*/ 5469724 h 6448854"/>
              <a:gd name="connsiteX7" fmla="*/ 1087944 w 7712467"/>
              <a:gd name="connsiteY7" fmla="*/ 5680917 h 6448854"/>
              <a:gd name="connsiteX8" fmla="*/ 110848 w 7712467"/>
              <a:gd name="connsiteY8" fmla="*/ 6046545 h 6448854"/>
              <a:gd name="connsiteX9" fmla="*/ 0 w 7712467"/>
              <a:gd name="connsiteY9" fmla="*/ 6108488 h 644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12467" h="6448854">
                <a:moveTo>
                  <a:pt x="0" y="0"/>
                </a:moveTo>
                <a:lnTo>
                  <a:pt x="7712467" y="0"/>
                </a:lnTo>
                <a:lnTo>
                  <a:pt x="7712467" y="6448854"/>
                </a:lnTo>
                <a:lnTo>
                  <a:pt x="7658879" y="6436454"/>
                </a:lnTo>
                <a:cubicBezTo>
                  <a:pt x="7306336" y="6350100"/>
                  <a:pt x="6944407" y="6248638"/>
                  <a:pt x="6574789" y="6145024"/>
                </a:cubicBezTo>
                <a:cubicBezTo>
                  <a:pt x="5994462" y="5982315"/>
                  <a:pt x="5394387" y="5814106"/>
                  <a:pt x="4770309" y="5685848"/>
                </a:cubicBezTo>
                <a:cubicBezTo>
                  <a:pt x="4062919" y="5540396"/>
                  <a:pt x="3429253" y="5469724"/>
                  <a:pt x="2833115" y="5469724"/>
                </a:cubicBezTo>
                <a:cubicBezTo>
                  <a:pt x="2236977" y="5469724"/>
                  <a:pt x="1628266" y="5540775"/>
                  <a:pt x="1087944" y="5680917"/>
                </a:cubicBezTo>
                <a:cubicBezTo>
                  <a:pt x="721565" y="5775886"/>
                  <a:pt x="380127" y="5903959"/>
                  <a:pt x="110848" y="6046545"/>
                </a:cubicBezTo>
                <a:lnTo>
                  <a:pt x="0" y="61084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03438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, tekst en 2 koloms beel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3F8C031E-BE18-9443-A7A5-0D5C5A70D033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648000" y="2160000"/>
            <a:ext cx="3205399" cy="3090157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/>
              <a:t>Klik om de 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8511E1BC-F083-4D5F-668B-756F0AF63B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8000" y="741600"/>
            <a:ext cx="3205399" cy="387560"/>
          </a:xfrm>
        </p:spPr>
        <p:txBody>
          <a:bodyPr anchor="b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Kort chapeau</a:t>
            </a:r>
          </a:p>
        </p:txBody>
      </p:sp>
      <p:sp>
        <p:nvSpPr>
          <p:cNvPr id="3" name="Titel 12">
            <a:extLst>
              <a:ext uri="{FF2B5EF4-FFF2-40B4-BE49-F238E27FC236}">
                <a16:creationId xmlns:a16="http://schemas.microsoft.com/office/drawing/2014/main" id="{23E95AC2-BB07-5806-7E30-1F7C6D167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48000" y="1180848"/>
            <a:ext cx="3205399" cy="748222"/>
          </a:xfrm>
        </p:spPr>
        <p:txBody>
          <a:bodyPr>
            <a:normAutofit/>
          </a:bodyPr>
          <a:lstStyle/>
          <a:p>
            <a:r>
              <a:rPr lang="nl-NL"/>
              <a:t>Korte titel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C070227-953F-164D-E0A2-ECDA4B50D5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4479533" y="0"/>
            <a:ext cx="7712401" cy="6682332"/>
          </a:xfrm>
          <a:custGeom>
            <a:avLst/>
            <a:gdLst>
              <a:gd name="connsiteX0" fmla="*/ 0 w 7712401"/>
              <a:gd name="connsiteY0" fmla="*/ 0 h 6682332"/>
              <a:gd name="connsiteX1" fmla="*/ 7712401 w 7712401"/>
              <a:gd name="connsiteY1" fmla="*/ 0 h 6682332"/>
              <a:gd name="connsiteX2" fmla="*/ 7712401 w 7712401"/>
              <a:gd name="connsiteY2" fmla="*/ 492141 h 6682332"/>
              <a:gd name="connsiteX3" fmla="*/ 7597882 w 7712401"/>
              <a:gd name="connsiteY3" fmla="*/ 522140 h 6682332"/>
              <a:gd name="connsiteX4" fmla="*/ 7255267 w 7712401"/>
              <a:gd name="connsiteY4" fmla="*/ 569467 h 6682332"/>
              <a:gd name="connsiteX5" fmla="*/ 7286065 w 7712401"/>
              <a:gd name="connsiteY5" fmla="*/ 873315 h 6682332"/>
              <a:gd name="connsiteX6" fmla="*/ 7400174 w 7712401"/>
              <a:gd name="connsiteY6" fmla="*/ 862266 h 6682332"/>
              <a:gd name="connsiteX7" fmla="*/ 7558583 w 7712401"/>
              <a:gd name="connsiteY7" fmla="*/ 835548 h 6682332"/>
              <a:gd name="connsiteX8" fmla="*/ 7712401 w 7712401"/>
              <a:gd name="connsiteY8" fmla="*/ 800559 h 6682332"/>
              <a:gd name="connsiteX9" fmla="*/ 7712401 w 7712401"/>
              <a:gd name="connsiteY9" fmla="*/ 948639 h 6682332"/>
              <a:gd name="connsiteX10" fmla="*/ 7515269 w 7712401"/>
              <a:gd name="connsiteY10" fmla="*/ 990401 h 6682332"/>
              <a:gd name="connsiteX11" fmla="*/ 7305496 w 7712401"/>
              <a:gd name="connsiteY11" fmla="*/ 1016507 h 6682332"/>
              <a:gd name="connsiteX12" fmla="*/ 7336294 w 7712401"/>
              <a:gd name="connsiteY12" fmla="*/ 1320291 h 6682332"/>
              <a:gd name="connsiteX13" fmla="*/ 7450403 w 7712401"/>
              <a:gd name="connsiteY13" fmla="*/ 1309241 h 6682332"/>
              <a:gd name="connsiteX14" fmla="*/ 7712401 w 7712401"/>
              <a:gd name="connsiteY14" fmla="*/ 1259979 h 6682332"/>
              <a:gd name="connsiteX15" fmla="*/ 7712401 w 7712401"/>
              <a:gd name="connsiteY15" fmla="*/ 1407616 h 6682332"/>
              <a:gd name="connsiteX16" fmla="*/ 7536413 w 7712401"/>
              <a:gd name="connsiteY16" fmla="*/ 1442258 h 6682332"/>
              <a:gd name="connsiteX17" fmla="*/ 7356740 w 7712401"/>
              <a:gd name="connsiteY17" fmla="*/ 1461388 h 6682332"/>
              <a:gd name="connsiteX18" fmla="*/ 7387601 w 7712401"/>
              <a:gd name="connsiteY18" fmla="*/ 1765172 h 6682332"/>
              <a:gd name="connsiteX19" fmla="*/ 7387538 w 7712401"/>
              <a:gd name="connsiteY19" fmla="*/ 1765235 h 6682332"/>
              <a:gd name="connsiteX20" fmla="*/ 7501647 w 7712401"/>
              <a:gd name="connsiteY20" fmla="*/ 1754186 h 6682332"/>
              <a:gd name="connsiteX21" fmla="*/ 7712401 w 7712401"/>
              <a:gd name="connsiteY21" fmla="*/ 1716606 h 6682332"/>
              <a:gd name="connsiteX22" fmla="*/ 7712401 w 7712401"/>
              <a:gd name="connsiteY22" fmla="*/ 5893818 h 6682332"/>
              <a:gd name="connsiteX23" fmla="*/ 7708592 w 7712401"/>
              <a:gd name="connsiteY23" fmla="*/ 5895840 h 6682332"/>
              <a:gd name="connsiteX24" fmla="*/ 7708655 w 7712401"/>
              <a:gd name="connsiteY24" fmla="*/ 5895840 h 6682332"/>
              <a:gd name="connsiteX25" fmla="*/ 6569529 w 7712401"/>
              <a:gd name="connsiteY25" fmla="*/ 6386117 h 6682332"/>
              <a:gd name="connsiteX26" fmla="*/ 4855981 w 7712401"/>
              <a:gd name="connsiteY26" fmla="*/ 6682332 h 6682332"/>
              <a:gd name="connsiteX27" fmla="*/ 2095256 w 7712401"/>
              <a:gd name="connsiteY27" fmla="*/ 6145024 h 6682332"/>
              <a:gd name="connsiteX28" fmla="*/ 290776 w 7712401"/>
              <a:gd name="connsiteY28" fmla="*/ 5685848 h 6682332"/>
              <a:gd name="connsiteX29" fmla="*/ 0 w 7712401"/>
              <a:gd name="connsiteY29" fmla="*/ 5632373 h 668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712401" h="6682332">
                <a:moveTo>
                  <a:pt x="0" y="0"/>
                </a:moveTo>
                <a:lnTo>
                  <a:pt x="7712401" y="0"/>
                </a:lnTo>
                <a:lnTo>
                  <a:pt x="7712401" y="492141"/>
                </a:lnTo>
                <a:lnTo>
                  <a:pt x="7597882" y="522140"/>
                </a:lnTo>
                <a:cubicBezTo>
                  <a:pt x="7481641" y="549810"/>
                  <a:pt x="7362185" y="569229"/>
                  <a:pt x="7255267" y="569467"/>
                </a:cubicBezTo>
                <a:lnTo>
                  <a:pt x="7286065" y="873315"/>
                </a:lnTo>
                <a:cubicBezTo>
                  <a:pt x="7325117" y="870838"/>
                  <a:pt x="7363217" y="867155"/>
                  <a:pt x="7400174" y="862266"/>
                </a:cubicBezTo>
                <a:cubicBezTo>
                  <a:pt x="7453800" y="854868"/>
                  <a:pt x="7506569" y="845899"/>
                  <a:pt x="7558583" y="835548"/>
                </a:cubicBezTo>
                <a:lnTo>
                  <a:pt x="7712401" y="800559"/>
                </a:lnTo>
                <a:lnTo>
                  <a:pt x="7712401" y="948639"/>
                </a:lnTo>
                <a:lnTo>
                  <a:pt x="7515269" y="990401"/>
                </a:lnTo>
                <a:cubicBezTo>
                  <a:pt x="7446958" y="1002156"/>
                  <a:pt x="7376553" y="1011300"/>
                  <a:pt x="7305496" y="1016507"/>
                </a:cubicBezTo>
                <a:lnTo>
                  <a:pt x="7336294" y="1320291"/>
                </a:lnTo>
                <a:cubicBezTo>
                  <a:pt x="7375346" y="1317877"/>
                  <a:pt x="7413510" y="1314195"/>
                  <a:pt x="7450403" y="1309241"/>
                </a:cubicBezTo>
                <a:lnTo>
                  <a:pt x="7712401" y="1259979"/>
                </a:lnTo>
                <a:lnTo>
                  <a:pt x="7712401" y="1407616"/>
                </a:lnTo>
                <a:lnTo>
                  <a:pt x="7536413" y="1442258"/>
                </a:lnTo>
                <a:cubicBezTo>
                  <a:pt x="7476691" y="1451577"/>
                  <a:pt x="7416367" y="1458308"/>
                  <a:pt x="7356740" y="1461388"/>
                </a:cubicBezTo>
                <a:lnTo>
                  <a:pt x="7387601" y="1765172"/>
                </a:lnTo>
                <a:lnTo>
                  <a:pt x="7387538" y="1765235"/>
                </a:lnTo>
                <a:cubicBezTo>
                  <a:pt x="7426590" y="1762759"/>
                  <a:pt x="7464690" y="1759139"/>
                  <a:pt x="7501647" y="1754186"/>
                </a:cubicBezTo>
                <a:lnTo>
                  <a:pt x="7712401" y="1716606"/>
                </a:lnTo>
                <a:lnTo>
                  <a:pt x="7712401" y="5893818"/>
                </a:lnTo>
                <a:lnTo>
                  <a:pt x="7708592" y="5895840"/>
                </a:lnTo>
                <a:lnTo>
                  <a:pt x="7708655" y="5895840"/>
                </a:lnTo>
                <a:cubicBezTo>
                  <a:pt x="7460751" y="6029788"/>
                  <a:pt x="7061908" y="6223598"/>
                  <a:pt x="6569529" y="6386117"/>
                </a:cubicBezTo>
                <a:cubicBezTo>
                  <a:pt x="5973962" y="6582709"/>
                  <a:pt x="5397446" y="6682332"/>
                  <a:pt x="4855981" y="6682332"/>
                </a:cubicBezTo>
                <a:cubicBezTo>
                  <a:pt x="4011876" y="6682332"/>
                  <a:pt x="3080903" y="6421327"/>
                  <a:pt x="2095256" y="6145024"/>
                </a:cubicBezTo>
                <a:cubicBezTo>
                  <a:pt x="1514929" y="5982315"/>
                  <a:pt x="914854" y="5814106"/>
                  <a:pt x="290776" y="5685848"/>
                </a:cubicBezTo>
                <a:lnTo>
                  <a:pt x="0" y="56323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88885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, tekst en kaart met legenda 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85D19338-2F54-5F42-BBA6-8A199D9CA9E6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648000" y="2160000"/>
            <a:ext cx="3205399" cy="3090157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/>
              <a:t>Klik om de 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8511E1BC-F083-4D5F-668B-756F0AF63B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8000" y="741600"/>
            <a:ext cx="3205399" cy="387560"/>
          </a:xfrm>
        </p:spPr>
        <p:txBody>
          <a:bodyPr anchor="b" anchorCtr="0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Kort chapeau</a:t>
            </a:r>
          </a:p>
        </p:txBody>
      </p:sp>
      <p:sp>
        <p:nvSpPr>
          <p:cNvPr id="3" name="Titel 12">
            <a:extLst>
              <a:ext uri="{FF2B5EF4-FFF2-40B4-BE49-F238E27FC236}">
                <a16:creationId xmlns:a16="http://schemas.microsoft.com/office/drawing/2014/main" id="{23E95AC2-BB07-5806-7E30-1F7C6D167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48000" y="1180848"/>
            <a:ext cx="3205399" cy="748222"/>
          </a:xfrm>
        </p:spPr>
        <p:txBody>
          <a:bodyPr>
            <a:normAutofit/>
          </a:bodyPr>
          <a:lstStyle/>
          <a:p>
            <a:r>
              <a:rPr lang="nl-NL"/>
              <a:t>Korte titel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3C30BE7B-75B0-C8BC-0802-C875E3174A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4479533" y="0"/>
            <a:ext cx="7712401" cy="6682332"/>
          </a:xfrm>
          <a:custGeom>
            <a:avLst/>
            <a:gdLst>
              <a:gd name="connsiteX0" fmla="*/ 0 w 7712401"/>
              <a:gd name="connsiteY0" fmla="*/ 0 h 6682332"/>
              <a:gd name="connsiteX1" fmla="*/ 7712401 w 7712401"/>
              <a:gd name="connsiteY1" fmla="*/ 0 h 6682332"/>
              <a:gd name="connsiteX2" fmla="*/ 7712401 w 7712401"/>
              <a:gd name="connsiteY2" fmla="*/ 5893818 h 6682332"/>
              <a:gd name="connsiteX3" fmla="*/ 7708592 w 7712401"/>
              <a:gd name="connsiteY3" fmla="*/ 5895840 h 6682332"/>
              <a:gd name="connsiteX4" fmla="*/ 7708655 w 7712401"/>
              <a:gd name="connsiteY4" fmla="*/ 5895840 h 6682332"/>
              <a:gd name="connsiteX5" fmla="*/ 6569529 w 7712401"/>
              <a:gd name="connsiteY5" fmla="*/ 6386117 h 6682332"/>
              <a:gd name="connsiteX6" fmla="*/ 4855981 w 7712401"/>
              <a:gd name="connsiteY6" fmla="*/ 6682332 h 6682332"/>
              <a:gd name="connsiteX7" fmla="*/ 2095256 w 7712401"/>
              <a:gd name="connsiteY7" fmla="*/ 6145024 h 6682332"/>
              <a:gd name="connsiteX8" fmla="*/ 290776 w 7712401"/>
              <a:gd name="connsiteY8" fmla="*/ 5685848 h 6682332"/>
              <a:gd name="connsiteX9" fmla="*/ 0 w 7712401"/>
              <a:gd name="connsiteY9" fmla="*/ 5632373 h 668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12401" h="6682332">
                <a:moveTo>
                  <a:pt x="0" y="0"/>
                </a:moveTo>
                <a:lnTo>
                  <a:pt x="7712401" y="0"/>
                </a:lnTo>
                <a:lnTo>
                  <a:pt x="7712401" y="5893818"/>
                </a:lnTo>
                <a:lnTo>
                  <a:pt x="7708592" y="5895840"/>
                </a:lnTo>
                <a:lnTo>
                  <a:pt x="7708655" y="5895840"/>
                </a:lnTo>
                <a:cubicBezTo>
                  <a:pt x="7460751" y="6029788"/>
                  <a:pt x="7061908" y="6223598"/>
                  <a:pt x="6569529" y="6386117"/>
                </a:cubicBezTo>
                <a:cubicBezTo>
                  <a:pt x="5973962" y="6582709"/>
                  <a:pt x="5397446" y="6682332"/>
                  <a:pt x="4855981" y="6682332"/>
                </a:cubicBezTo>
                <a:cubicBezTo>
                  <a:pt x="4011876" y="6682332"/>
                  <a:pt x="3080903" y="6421327"/>
                  <a:pt x="2095256" y="6145024"/>
                </a:cubicBezTo>
                <a:cubicBezTo>
                  <a:pt x="1514929" y="5982315"/>
                  <a:pt x="914854" y="5814106"/>
                  <a:pt x="290776" y="5685848"/>
                </a:cubicBezTo>
                <a:lnTo>
                  <a:pt x="0" y="56323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(met legenda)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01012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, tekst en 2 koloms beel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153F7B96-01DE-EB4A-B4BF-E7A8BB9F5996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8347571" y="2160000"/>
            <a:ext cx="3205399" cy="2848005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/>
              <a:t>Klik om de 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0108771-19E7-0AF3-CE18-2C5A303C24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8347571" y="741600"/>
            <a:ext cx="3205399" cy="387560"/>
          </a:xfrm>
        </p:spPr>
        <p:txBody>
          <a:bodyPr anchor="b" anchorCtr="0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Kort chapeau</a:t>
            </a:r>
          </a:p>
        </p:txBody>
      </p:sp>
      <p:sp>
        <p:nvSpPr>
          <p:cNvPr id="7" name="Titel 12">
            <a:extLst>
              <a:ext uri="{FF2B5EF4-FFF2-40B4-BE49-F238E27FC236}">
                <a16:creationId xmlns:a16="http://schemas.microsoft.com/office/drawing/2014/main" id="{59889A6A-B5F6-D57F-F5EC-7975FC5C23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47571" y="1180848"/>
            <a:ext cx="3205399" cy="748222"/>
          </a:xfrm>
        </p:spPr>
        <p:txBody>
          <a:bodyPr>
            <a:normAutofit/>
          </a:bodyPr>
          <a:lstStyle/>
          <a:p>
            <a:r>
              <a:rPr lang="nl-NL"/>
              <a:t>Korte titel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0370A0EA-6A20-F7E0-4DFD-99AE168DF8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1" y="0"/>
            <a:ext cx="7712467" cy="6448854"/>
          </a:xfrm>
          <a:custGeom>
            <a:avLst/>
            <a:gdLst>
              <a:gd name="connsiteX0" fmla="*/ 0 w 7712467"/>
              <a:gd name="connsiteY0" fmla="*/ 0 h 6448854"/>
              <a:gd name="connsiteX1" fmla="*/ 7712467 w 7712467"/>
              <a:gd name="connsiteY1" fmla="*/ 0 h 6448854"/>
              <a:gd name="connsiteX2" fmla="*/ 7712467 w 7712467"/>
              <a:gd name="connsiteY2" fmla="*/ 6448854 h 6448854"/>
              <a:gd name="connsiteX3" fmla="*/ 7658879 w 7712467"/>
              <a:gd name="connsiteY3" fmla="*/ 6436454 h 6448854"/>
              <a:gd name="connsiteX4" fmla="*/ 6574789 w 7712467"/>
              <a:gd name="connsiteY4" fmla="*/ 6145024 h 6448854"/>
              <a:gd name="connsiteX5" fmla="*/ 4770309 w 7712467"/>
              <a:gd name="connsiteY5" fmla="*/ 5685848 h 6448854"/>
              <a:gd name="connsiteX6" fmla="*/ 2833115 w 7712467"/>
              <a:gd name="connsiteY6" fmla="*/ 5469724 h 6448854"/>
              <a:gd name="connsiteX7" fmla="*/ 1087944 w 7712467"/>
              <a:gd name="connsiteY7" fmla="*/ 5680917 h 6448854"/>
              <a:gd name="connsiteX8" fmla="*/ 110848 w 7712467"/>
              <a:gd name="connsiteY8" fmla="*/ 6046545 h 6448854"/>
              <a:gd name="connsiteX9" fmla="*/ 0 w 7712467"/>
              <a:gd name="connsiteY9" fmla="*/ 6108488 h 644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12467" h="6448854">
                <a:moveTo>
                  <a:pt x="0" y="0"/>
                </a:moveTo>
                <a:lnTo>
                  <a:pt x="7712467" y="0"/>
                </a:lnTo>
                <a:lnTo>
                  <a:pt x="7712467" y="6448854"/>
                </a:lnTo>
                <a:lnTo>
                  <a:pt x="7658879" y="6436454"/>
                </a:lnTo>
                <a:cubicBezTo>
                  <a:pt x="7306336" y="6350100"/>
                  <a:pt x="6944407" y="6248638"/>
                  <a:pt x="6574789" y="6145024"/>
                </a:cubicBezTo>
                <a:cubicBezTo>
                  <a:pt x="5994462" y="5982315"/>
                  <a:pt x="5394387" y="5814106"/>
                  <a:pt x="4770309" y="5685848"/>
                </a:cubicBezTo>
                <a:cubicBezTo>
                  <a:pt x="4062919" y="5540396"/>
                  <a:pt x="3429253" y="5469724"/>
                  <a:pt x="2833115" y="5469724"/>
                </a:cubicBezTo>
                <a:cubicBezTo>
                  <a:pt x="2236977" y="5469724"/>
                  <a:pt x="1628266" y="5540775"/>
                  <a:pt x="1087944" y="5680917"/>
                </a:cubicBezTo>
                <a:cubicBezTo>
                  <a:pt x="721565" y="5775886"/>
                  <a:pt x="380127" y="5903959"/>
                  <a:pt x="110848" y="6046545"/>
                </a:cubicBezTo>
                <a:lnTo>
                  <a:pt x="0" y="61084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68610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eigen afbeeldi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phic 73">
            <a:extLst>
              <a:ext uri="{FF2B5EF4-FFF2-40B4-BE49-F238E27FC236}">
                <a16:creationId xmlns:a16="http://schemas.microsoft.com/office/drawing/2014/main" id="{8FCB740C-CBC4-DF7C-669D-5FF407B0AE62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5240868"/>
            <a:ext cx="12191999" cy="1617132"/>
          </a:xfrm>
          <a:prstGeom prst="rect">
            <a:avLst/>
          </a:prstGeom>
        </p:spPr>
      </p:pic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C1558E7C-5FA5-15A2-3254-685F7AA740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6774873"/>
          </a:xfrm>
          <a:custGeom>
            <a:avLst/>
            <a:gdLst>
              <a:gd name="connsiteX0" fmla="*/ 12192000 w 12192001"/>
              <a:gd name="connsiteY0" fmla="*/ 1407604 h 6774873"/>
              <a:gd name="connsiteX1" fmla="*/ 11836273 w 12192001"/>
              <a:gd name="connsiteY1" fmla="*/ 1461389 h 6774873"/>
              <a:gd name="connsiteX2" fmla="*/ 11867134 w 12192001"/>
              <a:gd name="connsiteY2" fmla="*/ 1765173 h 6774873"/>
              <a:gd name="connsiteX3" fmla="*/ 11867071 w 12192001"/>
              <a:gd name="connsiteY3" fmla="*/ 1765236 h 6774873"/>
              <a:gd name="connsiteX4" fmla="*/ 11981180 w 12192001"/>
              <a:gd name="connsiteY4" fmla="*/ 1754187 h 6774873"/>
              <a:gd name="connsiteX5" fmla="*/ 12192000 w 12192001"/>
              <a:gd name="connsiteY5" fmla="*/ 1716595 h 6774873"/>
              <a:gd name="connsiteX6" fmla="*/ 0 w 12192001"/>
              <a:gd name="connsiteY6" fmla="*/ 0 h 6774873"/>
              <a:gd name="connsiteX7" fmla="*/ 12192001 w 12192001"/>
              <a:gd name="connsiteY7" fmla="*/ 0 h 6774873"/>
              <a:gd name="connsiteX8" fmla="*/ 12192001 w 12192001"/>
              <a:gd name="connsiteY8" fmla="*/ 492125 h 6774873"/>
              <a:gd name="connsiteX9" fmla="*/ 11734801 w 12192001"/>
              <a:gd name="connsiteY9" fmla="*/ 569468 h 6774873"/>
              <a:gd name="connsiteX10" fmla="*/ 11765599 w 12192001"/>
              <a:gd name="connsiteY10" fmla="*/ 873316 h 6774873"/>
              <a:gd name="connsiteX11" fmla="*/ 11879708 w 12192001"/>
              <a:gd name="connsiteY11" fmla="*/ 862267 h 6774873"/>
              <a:gd name="connsiteX12" fmla="*/ 12192001 w 12192001"/>
              <a:gd name="connsiteY12" fmla="*/ 800545 h 6774873"/>
              <a:gd name="connsiteX13" fmla="*/ 12192001 w 12192001"/>
              <a:gd name="connsiteY13" fmla="*/ 948626 h 6774873"/>
              <a:gd name="connsiteX14" fmla="*/ 11785029 w 12192001"/>
              <a:gd name="connsiteY14" fmla="*/ 1016508 h 6774873"/>
              <a:gd name="connsiteX15" fmla="*/ 11815827 w 12192001"/>
              <a:gd name="connsiteY15" fmla="*/ 1320292 h 6774873"/>
              <a:gd name="connsiteX16" fmla="*/ 11929936 w 12192001"/>
              <a:gd name="connsiteY16" fmla="*/ 1309242 h 6774873"/>
              <a:gd name="connsiteX17" fmla="*/ 12192001 w 12192001"/>
              <a:gd name="connsiteY17" fmla="*/ 1259967 h 6774873"/>
              <a:gd name="connsiteX18" fmla="*/ 12192001 w 12192001"/>
              <a:gd name="connsiteY18" fmla="*/ 6774873 h 6774873"/>
              <a:gd name="connsiteX19" fmla="*/ 12192000 w 12192001"/>
              <a:gd name="connsiteY19" fmla="*/ 6774873 h 6774873"/>
              <a:gd name="connsiteX20" fmla="*/ 12192000 w 12192001"/>
              <a:gd name="connsiteY20" fmla="*/ 5908712 h 6774873"/>
              <a:gd name="connsiteX21" fmla="*/ 12192000 w 12192001"/>
              <a:gd name="connsiteY21" fmla="*/ 5899644 h 6774873"/>
              <a:gd name="connsiteX22" fmla="*/ 12192000 w 12192001"/>
              <a:gd name="connsiteY22" fmla="*/ 5890638 h 6774873"/>
              <a:gd name="connsiteX23" fmla="*/ 12188190 w 12192001"/>
              <a:gd name="connsiteY23" fmla="*/ 5892731 h 6774873"/>
              <a:gd name="connsiteX24" fmla="*/ 11049064 w 12192001"/>
              <a:gd name="connsiteY24" fmla="*/ 6384593 h 6774873"/>
              <a:gd name="connsiteX25" fmla="*/ 9335516 w 12192001"/>
              <a:gd name="connsiteY25" fmla="*/ 6681764 h 6774873"/>
              <a:gd name="connsiteX26" fmla="*/ 6575108 w 12192001"/>
              <a:gd name="connsiteY26" fmla="*/ 6048229 h 6774873"/>
              <a:gd name="connsiteX27" fmla="*/ 4770567 w 12192001"/>
              <a:gd name="connsiteY27" fmla="*/ 5506775 h 6774873"/>
              <a:gd name="connsiteX28" fmla="*/ 2833117 w 12192001"/>
              <a:gd name="connsiteY28" fmla="*/ 5251966 h 6774873"/>
              <a:gd name="connsiteX29" fmla="*/ 1087566 w 12192001"/>
              <a:gd name="connsiteY29" fmla="*/ 5515717 h 6774873"/>
              <a:gd name="connsiteX30" fmla="*/ 1 w 12192001"/>
              <a:gd name="connsiteY30" fmla="*/ 5996354 h 6774873"/>
              <a:gd name="connsiteX31" fmla="*/ 1 w 12192001"/>
              <a:gd name="connsiteY31" fmla="*/ 6005614 h 6774873"/>
              <a:gd name="connsiteX32" fmla="*/ 1 w 12192001"/>
              <a:gd name="connsiteY32" fmla="*/ 6014872 h 6774873"/>
              <a:gd name="connsiteX33" fmla="*/ 1 w 12192001"/>
              <a:gd name="connsiteY33" fmla="*/ 6774873 h 6774873"/>
              <a:gd name="connsiteX34" fmla="*/ 0 w 12192001"/>
              <a:gd name="connsiteY34" fmla="*/ 6774873 h 677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192001" h="6774873">
                <a:moveTo>
                  <a:pt x="12192000" y="1407604"/>
                </a:moveTo>
                <a:cubicBezTo>
                  <a:pt x="12077573" y="1434464"/>
                  <a:pt x="11955526" y="1455229"/>
                  <a:pt x="11836273" y="1461389"/>
                </a:cubicBezTo>
                <a:lnTo>
                  <a:pt x="11867134" y="1765173"/>
                </a:lnTo>
                <a:lnTo>
                  <a:pt x="11867071" y="1765236"/>
                </a:lnTo>
                <a:cubicBezTo>
                  <a:pt x="11906123" y="1762760"/>
                  <a:pt x="11944223" y="1759140"/>
                  <a:pt x="11981180" y="1754187"/>
                </a:cubicBezTo>
                <a:cubicBezTo>
                  <a:pt x="12052935" y="1744281"/>
                  <a:pt x="12123103" y="1731581"/>
                  <a:pt x="12192000" y="1716595"/>
                </a:cubicBez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492125"/>
                </a:lnTo>
                <a:cubicBezTo>
                  <a:pt x="12042205" y="534734"/>
                  <a:pt x="11877359" y="569151"/>
                  <a:pt x="11734801" y="569468"/>
                </a:cubicBezTo>
                <a:lnTo>
                  <a:pt x="11765599" y="873316"/>
                </a:lnTo>
                <a:cubicBezTo>
                  <a:pt x="11804651" y="870839"/>
                  <a:pt x="11842751" y="867156"/>
                  <a:pt x="11879708" y="862267"/>
                </a:cubicBezTo>
                <a:cubicBezTo>
                  <a:pt x="11986960" y="847471"/>
                  <a:pt x="12090782" y="826389"/>
                  <a:pt x="12192001" y="800545"/>
                </a:cubicBezTo>
                <a:lnTo>
                  <a:pt x="12192001" y="948626"/>
                </a:lnTo>
                <a:cubicBezTo>
                  <a:pt x="12066652" y="979932"/>
                  <a:pt x="11927142" y="1006094"/>
                  <a:pt x="11785029" y="1016508"/>
                </a:cubicBezTo>
                <a:lnTo>
                  <a:pt x="11815827" y="1320292"/>
                </a:lnTo>
                <a:cubicBezTo>
                  <a:pt x="11854879" y="1317878"/>
                  <a:pt x="11893043" y="1314196"/>
                  <a:pt x="11929936" y="1309242"/>
                </a:cubicBezTo>
                <a:cubicBezTo>
                  <a:pt x="12019535" y="1296860"/>
                  <a:pt x="12106720" y="1280160"/>
                  <a:pt x="12192001" y="1259967"/>
                </a:cubicBezTo>
                <a:lnTo>
                  <a:pt x="12192001" y="6774873"/>
                </a:lnTo>
                <a:lnTo>
                  <a:pt x="12192000" y="6774873"/>
                </a:lnTo>
                <a:lnTo>
                  <a:pt x="12192000" y="5908712"/>
                </a:lnTo>
                <a:lnTo>
                  <a:pt x="12192000" y="5899644"/>
                </a:lnTo>
                <a:lnTo>
                  <a:pt x="12192000" y="5890638"/>
                </a:lnTo>
                <a:lnTo>
                  <a:pt x="12188190" y="5892731"/>
                </a:lnTo>
                <a:cubicBezTo>
                  <a:pt x="11940286" y="6027111"/>
                  <a:pt x="11541443" y="6221548"/>
                  <a:pt x="11049064" y="6384593"/>
                </a:cubicBezTo>
                <a:cubicBezTo>
                  <a:pt x="10453497" y="6581819"/>
                  <a:pt x="9876981" y="6681764"/>
                  <a:pt x="9335516" y="6681764"/>
                </a:cubicBezTo>
                <a:cubicBezTo>
                  <a:pt x="8491601" y="6681764"/>
                  <a:pt x="7560692" y="6374065"/>
                  <a:pt x="6575108" y="6048229"/>
                </a:cubicBezTo>
                <a:cubicBezTo>
                  <a:pt x="5994782" y="5856393"/>
                  <a:pt x="5394708" y="5658025"/>
                  <a:pt x="4770567" y="5506775"/>
                </a:cubicBezTo>
                <a:cubicBezTo>
                  <a:pt x="4063048" y="5335296"/>
                  <a:pt x="3429318" y="5251966"/>
                  <a:pt x="2833117" y="5251966"/>
                </a:cubicBezTo>
                <a:cubicBezTo>
                  <a:pt x="2236915" y="5251966"/>
                  <a:pt x="1644079" y="5340686"/>
                  <a:pt x="1087566" y="5515717"/>
                </a:cubicBezTo>
                <a:cubicBezTo>
                  <a:pt x="599758" y="5669123"/>
                  <a:pt x="227585" y="5861276"/>
                  <a:pt x="1" y="5996354"/>
                </a:cubicBezTo>
                <a:lnTo>
                  <a:pt x="1" y="6005614"/>
                </a:lnTo>
                <a:lnTo>
                  <a:pt x="1" y="6014872"/>
                </a:lnTo>
                <a:lnTo>
                  <a:pt x="1" y="6774873"/>
                </a:lnTo>
                <a:lnTo>
                  <a:pt x="0" y="67748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3960000" rIns="720000" bIns="720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  <p:sp>
        <p:nvSpPr>
          <p:cNvPr id="22" name="Tijdelijke aanduiding voor datum 21">
            <a:extLst>
              <a:ext uri="{FF2B5EF4-FFF2-40B4-BE49-F238E27FC236}">
                <a16:creationId xmlns:a16="http://schemas.microsoft.com/office/drawing/2014/main" id="{0CE30D69-C28B-2A9B-83C5-4191401FBC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2988000" y="6156000"/>
            <a:ext cx="4049097" cy="189493"/>
          </a:xfrm>
        </p:spPr>
        <p:txBody>
          <a:bodyPr/>
          <a:lstStyle>
            <a:lvl1pPr algn="l">
              <a:defRPr/>
            </a:lvl1pPr>
          </a:lstStyle>
          <a:p>
            <a:fld id="{5E7D0F6A-2FBB-1F43-BD24-E6CBE2D60925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0D360B2C-7C2C-761F-3BA7-BED7D6438E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A3E937-DAC3-EE40-DDA6-C0A24E4AD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48000" y="0"/>
            <a:ext cx="7700133" cy="2480734"/>
          </a:xfrm>
          <a:prstGeom prst="round2SameRect">
            <a:avLst>
              <a:gd name="adj1" fmla="val 0"/>
              <a:gd name="adj2" fmla="val 4339"/>
            </a:avLst>
          </a:prstGeom>
          <a:solidFill>
            <a:schemeClr val="accent3"/>
          </a:solidFill>
        </p:spPr>
        <p:txBody>
          <a:bodyPr wrap="square" lIns="251999" tIns="540000" rIns="251999" bIns="108000"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1908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, tekst en meerdere beeld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7859C513-F499-E445-93D7-46432A442626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648000" y="2160001"/>
            <a:ext cx="4467702" cy="2894884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/>
              <a:t>Klik om de 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8511E1BC-F083-4D5F-668B-756F0AF63B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8000" y="741600"/>
            <a:ext cx="4467702" cy="387560"/>
          </a:xfrm>
        </p:spPr>
        <p:txBody>
          <a:bodyPr anchor="b" anchorCtr="0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Kort chapeau</a:t>
            </a:r>
          </a:p>
        </p:txBody>
      </p:sp>
      <p:sp>
        <p:nvSpPr>
          <p:cNvPr id="3" name="Titel 12">
            <a:extLst>
              <a:ext uri="{FF2B5EF4-FFF2-40B4-BE49-F238E27FC236}">
                <a16:creationId xmlns:a16="http://schemas.microsoft.com/office/drawing/2014/main" id="{23E95AC2-BB07-5806-7E30-1F7C6D167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48000" y="1180848"/>
            <a:ext cx="4467702" cy="748222"/>
          </a:xfrm>
        </p:spPr>
        <p:txBody>
          <a:bodyPr>
            <a:normAutofit/>
          </a:bodyPr>
          <a:lstStyle/>
          <a:p>
            <a:r>
              <a:rPr lang="nl-NL"/>
              <a:t>Korte titel</a:t>
            </a:r>
          </a:p>
        </p:txBody>
      </p:sp>
      <p:sp>
        <p:nvSpPr>
          <p:cNvPr id="8" name="Tijdelijke aanduiding voor afbeelding 41">
            <a:extLst>
              <a:ext uri="{FF2B5EF4-FFF2-40B4-BE49-F238E27FC236}">
                <a16:creationId xmlns:a16="http://schemas.microsoft.com/office/drawing/2014/main" id="{5B34C56E-A3AE-EF69-8D40-835F9424D7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5759099" y="644126"/>
            <a:ext cx="2810966" cy="2119622"/>
          </a:xfr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>
              <a:buNone/>
              <a:defRPr sz="1600"/>
            </a:lvl1pPr>
          </a:lstStyle>
          <a:p>
            <a:r>
              <a:rPr lang="nl-NL"/>
              <a:t>Klik op het icoon om een afbeelding toe te voegen</a:t>
            </a:r>
          </a:p>
        </p:txBody>
      </p:sp>
      <p:sp>
        <p:nvSpPr>
          <p:cNvPr id="18" name="Tijdelijke aanduiding voor afbeelding 41">
            <a:extLst>
              <a:ext uri="{FF2B5EF4-FFF2-40B4-BE49-F238E27FC236}">
                <a16:creationId xmlns:a16="http://schemas.microsoft.com/office/drawing/2014/main" id="{B9156CAF-DEEB-394F-B513-4B0C9E27B3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8738465" y="644126"/>
            <a:ext cx="2810966" cy="2119622"/>
          </a:xfr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>
              <a:buNone/>
              <a:defRPr sz="1600"/>
            </a:lvl1pPr>
          </a:lstStyle>
          <a:p>
            <a:r>
              <a:rPr lang="nl-NL"/>
              <a:t>Klik op het icoon om een afbeelding toe te voegen</a:t>
            </a:r>
          </a:p>
        </p:txBody>
      </p:sp>
      <p:sp>
        <p:nvSpPr>
          <p:cNvPr id="7" name="Tijdelijke aanduiding voor afbeelding 41">
            <a:extLst>
              <a:ext uri="{FF2B5EF4-FFF2-40B4-BE49-F238E27FC236}">
                <a16:creationId xmlns:a16="http://schemas.microsoft.com/office/drawing/2014/main" id="{E9E315CA-3C15-F7C2-6061-A47717562C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 hasCustomPrompt="1"/>
          </p:nvPr>
        </p:nvSpPr>
        <p:spPr>
          <a:xfrm>
            <a:off x="5759099" y="2935262"/>
            <a:ext cx="2810966" cy="2119622"/>
          </a:xfr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>
              <a:buNone/>
              <a:defRPr sz="1600"/>
            </a:lvl1pPr>
          </a:lstStyle>
          <a:p>
            <a:r>
              <a:rPr lang="nl-NL"/>
              <a:t>Klik op het icoon om een afbeelding toe te voegen</a:t>
            </a:r>
          </a:p>
        </p:txBody>
      </p:sp>
      <p:sp>
        <p:nvSpPr>
          <p:cNvPr id="9" name="Tijdelijke aanduiding voor afbeelding 41">
            <a:extLst>
              <a:ext uri="{FF2B5EF4-FFF2-40B4-BE49-F238E27FC236}">
                <a16:creationId xmlns:a16="http://schemas.microsoft.com/office/drawing/2014/main" id="{6610B07B-544F-8259-22CC-4DEEB27C3C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8738465" y="2935262"/>
            <a:ext cx="2810966" cy="2119622"/>
          </a:xfr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>
              <a:buNone/>
              <a:defRPr sz="1600"/>
            </a:lvl1pPr>
          </a:lstStyle>
          <a:p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410401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, tekst en meerdere beeld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91702898-2FA9-EC41-BD1D-807F8C8D713E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7085268" y="2160000"/>
            <a:ext cx="4467702" cy="2894884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/>
              <a:t>Klik om de 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8511E1BC-F083-4D5F-668B-756F0AF63B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7085268" y="741600"/>
            <a:ext cx="4467702" cy="387560"/>
          </a:xfrm>
        </p:spPr>
        <p:txBody>
          <a:bodyPr anchor="b" anchorCtr="0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Kort chapeau</a:t>
            </a:r>
          </a:p>
        </p:txBody>
      </p:sp>
      <p:sp>
        <p:nvSpPr>
          <p:cNvPr id="3" name="Titel 12">
            <a:extLst>
              <a:ext uri="{FF2B5EF4-FFF2-40B4-BE49-F238E27FC236}">
                <a16:creationId xmlns:a16="http://schemas.microsoft.com/office/drawing/2014/main" id="{23E95AC2-BB07-5806-7E30-1F7C6D167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7085268" y="1180848"/>
            <a:ext cx="4467702" cy="748222"/>
          </a:xfrm>
        </p:spPr>
        <p:txBody>
          <a:bodyPr>
            <a:normAutofit/>
          </a:bodyPr>
          <a:lstStyle/>
          <a:p>
            <a:r>
              <a:rPr lang="nl-NL"/>
              <a:t>Korte titel</a:t>
            </a:r>
          </a:p>
        </p:txBody>
      </p:sp>
      <p:sp>
        <p:nvSpPr>
          <p:cNvPr id="7" name="Tijdelijke aanduiding voor afbeelding 41">
            <a:extLst>
              <a:ext uri="{FF2B5EF4-FFF2-40B4-BE49-F238E27FC236}">
                <a16:creationId xmlns:a16="http://schemas.microsoft.com/office/drawing/2014/main" id="{A5ACAF88-A2EF-0AB5-C174-6EA67E1AE0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648000" y="644126"/>
            <a:ext cx="2810966" cy="2119622"/>
          </a:xfr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>
              <a:buNone/>
              <a:defRPr sz="1600"/>
            </a:lvl1pPr>
          </a:lstStyle>
          <a:p>
            <a:r>
              <a:rPr lang="nl-NL"/>
              <a:t>Klik op het icoon om een afbeelding toe te voegen</a:t>
            </a:r>
          </a:p>
        </p:txBody>
      </p:sp>
      <p:sp>
        <p:nvSpPr>
          <p:cNvPr id="9" name="Tijdelijke aanduiding voor afbeelding 41">
            <a:extLst>
              <a:ext uri="{FF2B5EF4-FFF2-40B4-BE49-F238E27FC236}">
                <a16:creationId xmlns:a16="http://schemas.microsoft.com/office/drawing/2014/main" id="{EA614FDD-06A4-DF1E-1413-CA879C1C31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 hasCustomPrompt="1"/>
          </p:nvPr>
        </p:nvSpPr>
        <p:spPr>
          <a:xfrm>
            <a:off x="648000" y="2935262"/>
            <a:ext cx="2810966" cy="2119622"/>
          </a:xfr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>
              <a:buNone/>
              <a:defRPr sz="1600"/>
            </a:lvl1pPr>
          </a:lstStyle>
          <a:p>
            <a:r>
              <a:rPr lang="nl-NL"/>
              <a:t>Klik op het icoon om een afbeelding toe te voegen</a:t>
            </a:r>
          </a:p>
        </p:txBody>
      </p:sp>
      <p:sp>
        <p:nvSpPr>
          <p:cNvPr id="10" name="Tijdelijke aanduiding voor afbeelding 41">
            <a:extLst>
              <a:ext uri="{FF2B5EF4-FFF2-40B4-BE49-F238E27FC236}">
                <a16:creationId xmlns:a16="http://schemas.microsoft.com/office/drawing/2014/main" id="{BDB3D7E4-5BDD-5CC1-1494-026167CB4D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3621935" y="644126"/>
            <a:ext cx="2810966" cy="2119622"/>
          </a:xfr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>
              <a:buNone/>
              <a:defRPr sz="1600"/>
            </a:lvl1pPr>
          </a:lstStyle>
          <a:p>
            <a:r>
              <a:rPr lang="nl-NL"/>
              <a:t>Klik op het icoon om een afbeelding toe te voegen</a:t>
            </a:r>
          </a:p>
        </p:txBody>
      </p:sp>
      <p:sp>
        <p:nvSpPr>
          <p:cNvPr id="11" name="Tijdelijke aanduiding voor afbeelding 41">
            <a:extLst>
              <a:ext uri="{FF2B5EF4-FFF2-40B4-BE49-F238E27FC236}">
                <a16:creationId xmlns:a16="http://schemas.microsoft.com/office/drawing/2014/main" id="{6F82A10C-542D-9B95-D3B0-0BFDE42F45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3621935" y="2935262"/>
            <a:ext cx="2810966" cy="2119622"/>
          </a:xfr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>
              <a:buNone/>
              <a:defRPr sz="1600"/>
            </a:lvl1pPr>
          </a:lstStyle>
          <a:p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71763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944A9A22-C1AF-9E4C-80A9-436F05C5299B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583150AD-2A82-A6BD-C3D5-47972B476B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 hasCustomPrompt="1"/>
          </p:nvPr>
        </p:nvSpPr>
        <p:spPr>
          <a:xfrm>
            <a:off x="-1" y="0"/>
            <a:ext cx="12191934" cy="6682332"/>
          </a:xfrm>
          <a:custGeom>
            <a:avLst/>
            <a:gdLst>
              <a:gd name="connsiteX0" fmla="*/ 0 w 12191934"/>
              <a:gd name="connsiteY0" fmla="*/ 0 h 6682332"/>
              <a:gd name="connsiteX1" fmla="*/ 12191934 w 12191934"/>
              <a:gd name="connsiteY1" fmla="*/ 0 h 6682332"/>
              <a:gd name="connsiteX2" fmla="*/ 12191934 w 12191934"/>
              <a:gd name="connsiteY2" fmla="*/ 492141 h 6682332"/>
              <a:gd name="connsiteX3" fmla="*/ 12077414 w 12191934"/>
              <a:gd name="connsiteY3" fmla="*/ 522140 h 6682332"/>
              <a:gd name="connsiteX4" fmla="*/ 11734799 w 12191934"/>
              <a:gd name="connsiteY4" fmla="*/ 569467 h 6682332"/>
              <a:gd name="connsiteX5" fmla="*/ 11765597 w 12191934"/>
              <a:gd name="connsiteY5" fmla="*/ 873315 h 6682332"/>
              <a:gd name="connsiteX6" fmla="*/ 11879706 w 12191934"/>
              <a:gd name="connsiteY6" fmla="*/ 862266 h 6682332"/>
              <a:gd name="connsiteX7" fmla="*/ 12038115 w 12191934"/>
              <a:gd name="connsiteY7" fmla="*/ 835548 h 6682332"/>
              <a:gd name="connsiteX8" fmla="*/ 12191934 w 12191934"/>
              <a:gd name="connsiteY8" fmla="*/ 800559 h 6682332"/>
              <a:gd name="connsiteX9" fmla="*/ 12191934 w 12191934"/>
              <a:gd name="connsiteY9" fmla="*/ 948639 h 6682332"/>
              <a:gd name="connsiteX10" fmla="*/ 11994800 w 12191934"/>
              <a:gd name="connsiteY10" fmla="*/ 990401 h 6682332"/>
              <a:gd name="connsiteX11" fmla="*/ 11785027 w 12191934"/>
              <a:gd name="connsiteY11" fmla="*/ 1016507 h 6682332"/>
              <a:gd name="connsiteX12" fmla="*/ 11815825 w 12191934"/>
              <a:gd name="connsiteY12" fmla="*/ 1320291 h 6682332"/>
              <a:gd name="connsiteX13" fmla="*/ 11929934 w 12191934"/>
              <a:gd name="connsiteY13" fmla="*/ 1309241 h 6682332"/>
              <a:gd name="connsiteX14" fmla="*/ 12191934 w 12191934"/>
              <a:gd name="connsiteY14" fmla="*/ 1259978 h 6682332"/>
              <a:gd name="connsiteX15" fmla="*/ 12191934 w 12191934"/>
              <a:gd name="connsiteY15" fmla="*/ 1407616 h 6682332"/>
              <a:gd name="connsiteX16" fmla="*/ 12015945 w 12191934"/>
              <a:gd name="connsiteY16" fmla="*/ 1442258 h 6682332"/>
              <a:gd name="connsiteX17" fmla="*/ 11836272 w 12191934"/>
              <a:gd name="connsiteY17" fmla="*/ 1461388 h 6682332"/>
              <a:gd name="connsiteX18" fmla="*/ 11867133 w 12191934"/>
              <a:gd name="connsiteY18" fmla="*/ 1765172 h 6682332"/>
              <a:gd name="connsiteX19" fmla="*/ 11867070 w 12191934"/>
              <a:gd name="connsiteY19" fmla="*/ 1765235 h 6682332"/>
              <a:gd name="connsiteX20" fmla="*/ 11981179 w 12191934"/>
              <a:gd name="connsiteY20" fmla="*/ 1754186 h 6682332"/>
              <a:gd name="connsiteX21" fmla="*/ 12191934 w 12191934"/>
              <a:gd name="connsiteY21" fmla="*/ 1716606 h 6682332"/>
              <a:gd name="connsiteX22" fmla="*/ 12191934 w 12191934"/>
              <a:gd name="connsiteY22" fmla="*/ 5893818 h 6682332"/>
              <a:gd name="connsiteX23" fmla="*/ 12188125 w 12191934"/>
              <a:gd name="connsiteY23" fmla="*/ 5895840 h 6682332"/>
              <a:gd name="connsiteX24" fmla="*/ 12188188 w 12191934"/>
              <a:gd name="connsiteY24" fmla="*/ 5895840 h 6682332"/>
              <a:gd name="connsiteX25" fmla="*/ 11049062 w 12191934"/>
              <a:gd name="connsiteY25" fmla="*/ 6386117 h 6682332"/>
              <a:gd name="connsiteX26" fmla="*/ 9335514 w 12191934"/>
              <a:gd name="connsiteY26" fmla="*/ 6682332 h 6682332"/>
              <a:gd name="connsiteX27" fmla="*/ 6574789 w 12191934"/>
              <a:gd name="connsiteY27" fmla="*/ 6145024 h 6682332"/>
              <a:gd name="connsiteX28" fmla="*/ 4770309 w 12191934"/>
              <a:gd name="connsiteY28" fmla="*/ 5685848 h 6682332"/>
              <a:gd name="connsiteX29" fmla="*/ 2833115 w 12191934"/>
              <a:gd name="connsiteY29" fmla="*/ 5469724 h 6682332"/>
              <a:gd name="connsiteX30" fmla="*/ 1087944 w 12191934"/>
              <a:gd name="connsiteY30" fmla="*/ 5680917 h 6682332"/>
              <a:gd name="connsiteX31" fmla="*/ 110848 w 12191934"/>
              <a:gd name="connsiteY31" fmla="*/ 6046545 h 6682332"/>
              <a:gd name="connsiteX32" fmla="*/ 0 w 12191934"/>
              <a:gd name="connsiteY32" fmla="*/ 6108488 h 668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191934" h="6682332">
                <a:moveTo>
                  <a:pt x="0" y="0"/>
                </a:moveTo>
                <a:lnTo>
                  <a:pt x="12191934" y="0"/>
                </a:lnTo>
                <a:lnTo>
                  <a:pt x="12191934" y="492141"/>
                </a:lnTo>
                <a:lnTo>
                  <a:pt x="12077414" y="522140"/>
                </a:lnTo>
                <a:cubicBezTo>
                  <a:pt x="11961173" y="549810"/>
                  <a:pt x="11841718" y="569229"/>
                  <a:pt x="11734799" y="569467"/>
                </a:cubicBezTo>
                <a:lnTo>
                  <a:pt x="11765597" y="873315"/>
                </a:lnTo>
                <a:cubicBezTo>
                  <a:pt x="11804649" y="870838"/>
                  <a:pt x="11842749" y="867155"/>
                  <a:pt x="11879706" y="862266"/>
                </a:cubicBezTo>
                <a:cubicBezTo>
                  <a:pt x="11933332" y="854868"/>
                  <a:pt x="11986100" y="845898"/>
                  <a:pt x="12038115" y="835548"/>
                </a:cubicBezTo>
                <a:lnTo>
                  <a:pt x="12191934" y="800559"/>
                </a:lnTo>
                <a:lnTo>
                  <a:pt x="12191934" y="948639"/>
                </a:lnTo>
                <a:lnTo>
                  <a:pt x="11994800" y="990401"/>
                </a:lnTo>
                <a:cubicBezTo>
                  <a:pt x="11926489" y="1002156"/>
                  <a:pt x="11856084" y="1011300"/>
                  <a:pt x="11785027" y="1016507"/>
                </a:cubicBezTo>
                <a:lnTo>
                  <a:pt x="11815825" y="1320291"/>
                </a:lnTo>
                <a:cubicBezTo>
                  <a:pt x="11854877" y="1317877"/>
                  <a:pt x="11893041" y="1314195"/>
                  <a:pt x="11929934" y="1309241"/>
                </a:cubicBezTo>
                <a:lnTo>
                  <a:pt x="12191934" y="1259978"/>
                </a:lnTo>
                <a:lnTo>
                  <a:pt x="12191934" y="1407616"/>
                </a:lnTo>
                <a:lnTo>
                  <a:pt x="12015945" y="1442258"/>
                </a:lnTo>
                <a:cubicBezTo>
                  <a:pt x="11956224" y="1451577"/>
                  <a:pt x="11895898" y="1458308"/>
                  <a:pt x="11836272" y="1461388"/>
                </a:cubicBezTo>
                <a:lnTo>
                  <a:pt x="11867133" y="1765172"/>
                </a:lnTo>
                <a:lnTo>
                  <a:pt x="11867070" y="1765235"/>
                </a:lnTo>
                <a:cubicBezTo>
                  <a:pt x="11906122" y="1762759"/>
                  <a:pt x="11944222" y="1759139"/>
                  <a:pt x="11981179" y="1754186"/>
                </a:cubicBezTo>
                <a:lnTo>
                  <a:pt x="12191934" y="1716606"/>
                </a:lnTo>
                <a:lnTo>
                  <a:pt x="12191934" y="5893818"/>
                </a:lnTo>
                <a:lnTo>
                  <a:pt x="12188125" y="5895840"/>
                </a:lnTo>
                <a:lnTo>
                  <a:pt x="12188188" y="5895840"/>
                </a:lnTo>
                <a:cubicBezTo>
                  <a:pt x="11940284" y="6029788"/>
                  <a:pt x="11541441" y="6223598"/>
                  <a:pt x="11049062" y="6386117"/>
                </a:cubicBezTo>
                <a:cubicBezTo>
                  <a:pt x="10453495" y="6582709"/>
                  <a:pt x="9876979" y="6682332"/>
                  <a:pt x="9335514" y="6682332"/>
                </a:cubicBezTo>
                <a:cubicBezTo>
                  <a:pt x="8491409" y="6682332"/>
                  <a:pt x="7560436" y="6421327"/>
                  <a:pt x="6574789" y="6145024"/>
                </a:cubicBezTo>
                <a:cubicBezTo>
                  <a:pt x="5994462" y="5982315"/>
                  <a:pt x="5394388" y="5814106"/>
                  <a:pt x="4770309" y="5685848"/>
                </a:cubicBezTo>
                <a:cubicBezTo>
                  <a:pt x="4062919" y="5540396"/>
                  <a:pt x="3429253" y="5469724"/>
                  <a:pt x="2833115" y="5469724"/>
                </a:cubicBezTo>
                <a:cubicBezTo>
                  <a:pt x="2236977" y="5469724"/>
                  <a:pt x="1628266" y="5540775"/>
                  <a:pt x="1087944" y="5680917"/>
                </a:cubicBezTo>
                <a:cubicBezTo>
                  <a:pt x="721565" y="5775886"/>
                  <a:pt x="380127" y="5903959"/>
                  <a:pt x="110848" y="6046545"/>
                </a:cubicBezTo>
                <a:lnTo>
                  <a:pt x="0" y="61084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39520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9F9F8D42-3814-73C2-730A-6297C6CCED8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video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23086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ot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DCAAA89-2851-A230-5254-1FA456B54A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5240868"/>
            <a:ext cx="12191999" cy="1617132"/>
          </a:xfrm>
          <a:prstGeom prst="rect">
            <a:avLst/>
          </a:prstGeom>
        </p:spPr>
      </p:pic>
      <p:sp>
        <p:nvSpPr>
          <p:cNvPr id="7" name="Titel 12">
            <a:extLst>
              <a:ext uri="{FF2B5EF4-FFF2-40B4-BE49-F238E27FC236}">
                <a16:creationId xmlns:a16="http://schemas.microsoft.com/office/drawing/2014/main" id="{DF39382E-5A4C-7365-C34B-8F080184F5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2495862" y="2493978"/>
            <a:ext cx="7048705" cy="630622"/>
          </a:xfrm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Dank voor uw aandacht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953815BA-4BCE-CEF7-C0AC-B1124950C0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2495862" y="3276738"/>
            <a:ext cx="7048705" cy="332399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err="1"/>
              <a:t>www.hdsr.nl</a:t>
            </a:r>
            <a:endParaRPr lang="nl-NL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847D823C-723A-E9A7-429E-047E106402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2988000" y="6156000"/>
            <a:ext cx="1849414" cy="189493"/>
          </a:xfrm>
        </p:spPr>
        <p:txBody>
          <a:bodyPr/>
          <a:lstStyle>
            <a:lvl1pPr algn="l">
              <a:defRPr/>
            </a:lvl1pPr>
          </a:lstStyle>
          <a:p>
            <a:fld id="{F20EE50C-C23B-B645-932E-C63A2278D7D9}" type="datetime2">
              <a:rPr lang="nl-NL" smtClean="0"/>
              <a:pPr/>
              <a:t>donderdag 5 maart 2026</a:t>
            </a:fld>
            <a:endParaRPr lang="nl-NL"/>
          </a:p>
        </p:txBody>
      </p:sp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B8A1239D-6A0C-AA47-3046-BA7386BECE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40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6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otslid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87B6CD8E-5D8A-32DC-DC4A-4AA6BCB80A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5259893"/>
            <a:ext cx="12191999" cy="1598106"/>
          </a:xfrm>
          <a:custGeom>
            <a:avLst/>
            <a:gdLst>
              <a:gd name="connsiteX0" fmla="*/ 0 w 12191999"/>
              <a:gd name="connsiteY0" fmla="*/ 1598107 h 1598106"/>
              <a:gd name="connsiteX1" fmla="*/ 12191999 w 12191999"/>
              <a:gd name="connsiteY1" fmla="*/ 1598107 h 1598106"/>
              <a:gd name="connsiteX2" fmla="*/ 12191999 w 12191999"/>
              <a:gd name="connsiteY2" fmla="*/ 639750 h 1598106"/>
              <a:gd name="connsiteX3" fmla="*/ 9335515 w 12191999"/>
              <a:gd name="connsiteY3" fmla="*/ 1429735 h 1598106"/>
              <a:gd name="connsiteX4" fmla="*/ 2833116 w 12191999"/>
              <a:gd name="connsiteY4" fmla="*/ 0 h 1598106"/>
              <a:gd name="connsiteX5" fmla="*/ 0 w 12191999"/>
              <a:gd name="connsiteY5" fmla="*/ 745720 h 1598106"/>
              <a:gd name="connsiteX6" fmla="*/ 0 w 12191999"/>
              <a:gd name="connsiteY6" fmla="*/ 1598107 h 15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1598106">
                <a:moveTo>
                  <a:pt x="0" y="1598107"/>
                </a:moveTo>
                <a:lnTo>
                  <a:pt x="12191999" y="1598107"/>
                </a:lnTo>
                <a:lnTo>
                  <a:pt x="12191999" y="639750"/>
                </a:lnTo>
                <a:cubicBezTo>
                  <a:pt x="11712892" y="899506"/>
                  <a:pt x="10582147" y="1429735"/>
                  <a:pt x="9335515" y="1429735"/>
                </a:cubicBezTo>
                <a:cubicBezTo>
                  <a:pt x="7506716" y="1429798"/>
                  <a:pt x="5309616" y="0"/>
                  <a:pt x="2833116" y="0"/>
                </a:cubicBezTo>
                <a:cubicBezTo>
                  <a:pt x="1471739" y="0"/>
                  <a:pt x="490410" y="453812"/>
                  <a:pt x="0" y="745720"/>
                </a:cubicBezTo>
                <a:lnTo>
                  <a:pt x="0" y="1598107"/>
                </a:lnTo>
                <a:close/>
              </a:path>
            </a:pathLst>
          </a:custGeom>
          <a:gradFill>
            <a:gsLst>
              <a:gs pos="0">
                <a:srgbClr val="0064BE"/>
              </a:gs>
              <a:gs pos="13000">
                <a:srgbClr val="0260B8"/>
              </a:gs>
              <a:gs pos="29000">
                <a:srgbClr val="0956A7"/>
              </a:gs>
              <a:gs pos="48000">
                <a:srgbClr val="14468D"/>
              </a:gs>
              <a:gs pos="60000">
                <a:srgbClr val="1E3977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AC9F40CA-1960-A590-1F05-1CC3E0335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5251965"/>
            <a:ext cx="12191999" cy="1445652"/>
          </a:xfrm>
          <a:custGeom>
            <a:avLst/>
            <a:gdLst>
              <a:gd name="connsiteX0" fmla="*/ 12191999 w 12191999"/>
              <a:gd name="connsiteY0" fmla="*/ 638672 h 1445652"/>
              <a:gd name="connsiteX1" fmla="*/ 12188189 w 12191999"/>
              <a:gd name="connsiteY1" fmla="*/ 640765 h 1445652"/>
              <a:gd name="connsiteX2" fmla="*/ 11049063 w 12191999"/>
              <a:gd name="connsiteY2" fmla="*/ 1132627 h 1445652"/>
              <a:gd name="connsiteX3" fmla="*/ 9335515 w 12191999"/>
              <a:gd name="connsiteY3" fmla="*/ 1429798 h 1445652"/>
              <a:gd name="connsiteX4" fmla="*/ 6575107 w 12191999"/>
              <a:gd name="connsiteY4" fmla="*/ 796263 h 1445652"/>
              <a:gd name="connsiteX5" fmla="*/ 4770564 w 12191999"/>
              <a:gd name="connsiteY5" fmla="*/ 254809 h 1445652"/>
              <a:gd name="connsiteX6" fmla="*/ 2833116 w 12191999"/>
              <a:gd name="connsiteY6" fmla="*/ 0 h 1445652"/>
              <a:gd name="connsiteX7" fmla="*/ 1087565 w 12191999"/>
              <a:gd name="connsiteY7" fmla="*/ 263751 h 1445652"/>
              <a:gd name="connsiteX8" fmla="*/ 0 w 12191999"/>
              <a:gd name="connsiteY8" fmla="*/ 744388 h 1445652"/>
              <a:gd name="connsiteX9" fmla="*/ 0 w 12191999"/>
              <a:gd name="connsiteY9" fmla="*/ 762906 h 1445652"/>
              <a:gd name="connsiteX10" fmla="*/ 4064 w 12191999"/>
              <a:gd name="connsiteY10" fmla="*/ 760433 h 1445652"/>
              <a:gd name="connsiteX11" fmla="*/ 1092327 w 12191999"/>
              <a:gd name="connsiteY11" fmla="*/ 278908 h 1445652"/>
              <a:gd name="connsiteX12" fmla="*/ 2833116 w 12191999"/>
              <a:gd name="connsiteY12" fmla="*/ 15854 h 1445652"/>
              <a:gd name="connsiteX13" fmla="*/ 4766818 w 12191999"/>
              <a:gd name="connsiteY13" fmla="*/ 270220 h 1445652"/>
              <a:gd name="connsiteX14" fmla="*/ 6570154 w 12191999"/>
              <a:gd name="connsiteY14" fmla="*/ 811356 h 1445652"/>
              <a:gd name="connsiteX15" fmla="*/ 9335579 w 12191999"/>
              <a:gd name="connsiteY15" fmla="*/ 1445653 h 1445652"/>
              <a:gd name="connsiteX16" fmla="*/ 11054079 w 12191999"/>
              <a:gd name="connsiteY16" fmla="*/ 1147656 h 1445652"/>
              <a:gd name="connsiteX17" fmla="*/ 12191999 w 12191999"/>
              <a:gd name="connsiteY17" fmla="*/ 656746 h 1445652"/>
              <a:gd name="connsiteX18" fmla="*/ 12191999 w 12191999"/>
              <a:gd name="connsiteY18" fmla="*/ 638672 h 144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1445652">
                <a:moveTo>
                  <a:pt x="12191999" y="638672"/>
                </a:moveTo>
                <a:lnTo>
                  <a:pt x="12188189" y="640765"/>
                </a:lnTo>
                <a:cubicBezTo>
                  <a:pt x="11940285" y="775145"/>
                  <a:pt x="11541442" y="969582"/>
                  <a:pt x="11049063" y="1132627"/>
                </a:cubicBezTo>
                <a:cubicBezTo>
                  <a:pt x="10453496" y="1329853"/>
                  <a:pt x="9876980" y="1429798"/>
                  <a:pt x="9335515" y="1429798"/>
                </a:cubicBezTo>
                <a:cubicBezTo>
                  <a:pt x="8491600" y="1429798"/>
                  <a:pt x="7560691" y="1122099"/>
                  <a:pt x="6575107" y="796263"/>
                </a:cubicBezTo>
                <a:cubicBezTo>
                  <a:pt x="5994781" y="604427"/>
                  <a:pt x="5394706" y="406059"/>
                  <a:pt x="4770564" y="254809"/>
                </a:cubicBezTo>
                <a:cubicBezTo>
                  <a:pt x="4063047" y="83330"/>
                  <a:pt x="3429317" y="0"/>
                  <a:pt x="2833116" y="0"/>
                </a:cubicBezTo>
                <a:cubicBezTo>
                  <a:pt x="2236914" y="0"/>
                  <a:pt x="1644078" y="88720"/>
                  <a:pt x="1087565" y="263751"/>
                </a:cubicBezTo>
                <a:cubicBezTo>
                  <a:pt x="599757" y="417157"/>
                  <a:pt x="227584" y="609310"/>
                  <a:pt x="0" y="744388"/>
                </a:cubicBezTo>
                <a:lnTo>
                  <a:pt x="0" y="762906"/>
                </a:lnTo>
                <a:lnTo>
                  <a:pt x="4064" y="760433"/>
                </a:lnTo>
                <a:cubicBezTo>
                  <a:pt x="230505" y="625672"/>
                  <a:pt x="603059" y="432757"/>
                  <a:pt x="1092327" y="278908"/>
                </a:cubicBezTo>
                <a:cubicBezTo>
                  <a:pt x="1647380" y="104384"/>
                  <a:pt x="2233041" y="15854"/>
                  <a:pt x="2833116" y="15854"/>
                </a:cubicBezTo>
                <a:cubicBezTo>
                  <a:pt x="3433191" y="15854"/>
                  <a:pt x="4060571" y="99057"/>
                  <a:pt x="4766818" y="270220"/>
                </a:cubicBezTo>
                <a:cubicBezTo>
                  <a:pt x="5390324" y="421342"/>
                  <a:pt x="5990082" y="619584"/>
                  <a:pt x="6570154" y="811356"/>
                </a:cubicBezTo>
                <a:cubicBezTo>
                  <a:pt x="7556944" y="1137573"/>
                  <a:pt x="8489060" y="1445653"/>
                  <a:pt x="9335579" y="1445653"/>
                </a:cubicBezTo>
                <a:cubicBezTo>
                  <a:pt x="9878757" y="1445653"/>
                  <a:pt x="10456925" y="1345390"/>
                  <a:pt x="11054079" y="1147656"/>
                </a:cubicBezTo>
                <a:cubicBezTo>
                  <a:pt x="11545125" y="985055"/>
                  <a:pt x="11943269" y="791380"/>
                  <a:pt x="12191999" y="656746"/>
                </a:cubicBezTo>
                <a:lnTo>
                  <a:pt x="12191999" y="638672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953815BA-4BCE-CEF7-C0AC-B1124950C0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617" y="6031463"/>
            <a:ext cx="5542899" cy="332399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www.hdsr.nl</a:t>
            </a:r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847D823C-723A-E9A7-429E-047E106402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2988000" y="6156000"/>
            <a:ext cx="1849414" cy="189493"/>
          </a:xfrm>
        </p:spPr>
        <p:txBody>
          <a:bodyPr/>
          <a:lstStyle>
            <a:lvl1pPr algn="l">
              <a:defRPr/>
            </a:lvl1pPr>
          </a:lstStyle>
          <a:p>
            <a:fld id="{F20EE50C-C23B-B645-932E-C63A2278D7D9}" type="datetime2">
              <a:rPr lang="nl-NL" smtClean="0"/>
              <a:pPr/>
              <a:t>donderdag 5 maart 2026</a:t>
            </a:fld>
            <a:endParaRPr lang="nl-NL"/>
          </a:p>
        </p:txBody>
      </p:sp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B8A1239D-6A0C-AA47-3046-BA7386BECE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0565CAF-8EC7-E666-90C8-D6DAF5A41D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3607" y="1865893"/>
            <a:ext cx="4804786" cy="233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8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6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1BB35B0-E644-7F29-306B-90C35CD4CE48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C89ABBC-9110-5279-1392-5B50ED8066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40868"/>
            <a:ext cx="12191999" cy="1617132"/>
          </a:xfrm>
          <a:prstGeom prst="rect">
            <a:avLst/>
          </a:prstGeom>
        </p:spPr>
      </p:pic>
      <p:sp>
        <p:nvSpPr>
          <p:cNvPr id="22" name="Tijdelijke aanduiding voor datum 21">
            <a:extLst>
              <a:ext uri="{FF2B5EF4-FFF2-40B4-BE49-F238E27FC236}">
                <a16:creationId xmlns:a16="http://schemas.microsoft.com/office/drawing/2014/main" id="{0CE30D69-C28B-2A9B-83C5-4191401FBC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2988000" y="6156000"/>
            <a:ext cx="4547644" cy="189493"/>
          </a:xfrm>
        </p:spPr>
        <p:txBody>
          <a:bodyPr/>
          <a:lstStyle>
            <a:lvl1pPr algn="l">
              <a:defRPr/>
            </a:lvl1pPr>
          </a:lstStyle>
          <a:p>
            <a:fld id="{27175115-3D21-3E4E-8932-F22D07021B7D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0D360B2C-7C2C-761F-3BA7-BED7D6438E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A3E937-DAC3-EE40-DDA6-C0A24E4AD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48001" y="-1"/>
            <a:ext cx="4973310" cy="3072985"/>
          </a:xfrm>
          <a:prstGeom prst="round2SameRect">
            <a:avLst>
              <a:gd name="adj1" fmla="val 0"/>
              <a:gd name="adj2" fmla="val 4339"/>
            </a:avLst>
          </a:prstGeom>
          <a:solidFill>
            <a:schemeClr val="accent3"/>
          </a:solidFill>
        </p:spPr>
        <p:txBody>
          <a:bodyPr lIns="251999" tIns="540000" rIns="251999" bIns="108000"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titel te bewerken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26C03A9-C472-F824-D262-D5C2470D9F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34799" y="492124"/>
            <a:ext cx="4572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6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eigen afbeeldi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C89ABBC-9110-5279-1392-5B50ED8066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5240868"/>
            <a:ext cx="12191999" cy="1617132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5FB0A0B9-FF19-6D72-00C0-DEEA530776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6774873"/>
          </a:xfrm>
          <a:custGeom>
            <a:avLst/>
            <a:gdLst>
              <a:gd name="connsiteX0" fmla="*/ 12192000 w 12192001"/>
              <a:gd name="connsiteY0" fmla="*/ 1407604 h 6774873"/>
              <a:gd name="connsiteX1" fmla="*/ 11836273 w 12192001"/>
              <a:gd name="connsiteY1" fmla="*/ 1461389 h 6774873"/>
              <a:gd name="connsiteX2" fmla="*/ 11867134 w 12192001"/>
              <a:gd name="connsiteY2" fmla="*/ 1765173 h 6774873"/>
              <a:gd name="connsiteX3" fmla="*/ 11867071 w 12192001"/>
              <a:gd name="connsiteY3" fmla="*/ 1765236 h 6774873"/>
              <a:gd name="connsiteX4" fmla="*/ 11981180 w 12192001"/>
              <a:gd name="connsiteY4" fmla="*/ 1754187 h 6774873"/>
              <a:gd name="connsiteX5" fmla="*/ 12192000 w 12192001"/>
              <a:gd name="connsiteY5" fmla="*/ 1716595 h 6774873"/>
              <a:gd name="connsiteX6" fmla="*/ 0 w 12192001"/>
              <a:gd name="connsiteY6" fmla="*/ 0 h 6774873"/>
              <a:gd name="connsiteX7" fmla="*/ 12192001 w 12192001"/>
              <a:gd name="connsiteY7" fmla="*/ 0 h 6774873"/>
              <a:gd name="connsiteX8" fmla="*/ 12192001 w 12192001"/>
              <a:gd name="connsiteY8" fmla="*/ 492125 h 6774873"/>
              <a:gd name="connsiteX9" fmla="*/ 11734801 w 12192001"/>
              <a:gd name="connsiteY9" fmla="*/ 569468 h 6774873"/>
              <a:gd name="connsiteX10" fmla="*/ 11765599 w 12192001"/>
              <a:gd name="connsiteY10" fmla="*/ 873316 h 6774873"/>
              <a:gd name="connsiteX11" fmla="*/ 11879708 w 12192001"/>
              <a:gd name="connsiteY11" fmla="*/ 862267 h 6774873"/>
              <a:gd name="connsiteX12" fmla="*/ 12192001 w 12192001"/>
              <a:gd name="connsiteY12" fmla="*/ 800545 h 6774873"/>
              <a:gd name="connsiteX13" fmla="*/ 12192001 w 12192001"/>
              <a:gd name="connsiteY13" fmla="*/ 948626 h 6774873"/>
              <a:gd name="connsiteX14" fmla="*/ 11785029 w 12192001"/>
              <a:gd name="connsiteY14" fmla="*/ 1016508 h 6774873"/>
              <a:gd name="connsiteX15" fmla="*/ 11815827 w 12192001"/>
              <a:gd name="connsiteY15" fmla="*/ 1320292 h 6774873"/>
              <a:gd name="connsiteX16" fmla="*/ 11929936 w 12192001"/>
              <a:gd name="connsiteY16" fmla="*/ 1309242 h 6774873"/>
              <a:gd name="connsiteX17" fmla="*/ 12192001 w 12192001"/>
              <a:gd name="connsiteY17" fmla="*/ 1259967 h 6774873"/>
              <a:gd name="connsiteX18" fmla="*/ 12192001 w 12192001"/>
              <a:gd name="connsiteY18" fmla="*/ 6774873 h 6774873"/>
              <a:gd name="connsiteX19" fmla="*/ 12192000 w 12192001"/>
              <a:gd name="connsiteY19" fmla="*/ 6774873 h 6774873"/>
              <a:gd name="connsiteX20" fmla="*/ 12192000 w 12192001"/>
              <a:gd name="connsiteY20" fmla="*/ 5908712 h 6774873"/>
              <a:gd name="connsiteX21" fmla="*/ 12192000 w 12192001"/>
              <a:gd name="connsiteY21" fmla="*/ 5899644 h 6774873"/>
              <a:gd name="connsiteX22" fmla="*/ 12192000 w 12192001"/>
              <a:gd name="connsiteY22" fmla="*/ 5890638 h 6774873"/>
              <a:gd name="connsiteX23" fmla="*/ 12188190 w 12192001"/>
              <a:gd name="connsiteY23" fmla="*/ 5892731 h 6774873"/>
              <a:gd name="connsiteX24" fmla="*/ 11049064 w 12192001"/>
              <a:gd name="connsiteY24" fmla="*/ 6384593 h 6774873"/>
              <a:gd name="connsiteX25" fmla="*/ 9335516 w 12192001"/>
              <a:gd name="connsiteY25" fmla="*/ 6681764 h 6774873"/>
              <a:gd name="connsiteX26" fmla="*/ 6575108 w 12192001"/>
              <a:gd name="connsiteY26" fmla="*/ 6048229 h 6774873"/>
              <a:gd name="connsiteX27" fmla="*/ 4770567 w 12192001"/>
              <a:gd name="connsiteY27" fmla="*/ 5506775 h 6774873"/>
              <a:gd name="connsiteX28" fmla="*/ 2833117 w 12192001"/>
              <a:gd name="connsiteY28" fmla="*/ 5251966 h 6774873"/>
              <a:gd name="connsiteX29" fmla="*/ 1087566 w 12192001"/>
              <a:gd name="connsiteY29" fmla="*/ 5515717 h 6774873"/>
              <a:gd name="connsiteX30" fmla="*/ 1 w 12192001"/>
              <a:gd name="connsiteY30" fmla="*/ 5996354 h 6774873"/>
              <a:gd name="connsiteX31" fmla="*/ 1 w 12192001"/>
              <a:gd name="connsiteY31" fmla="*/ 6005614 h 6774873"/>
              <a:gd name="connsiteX32" fmla="*/ 1 w 12192001"/>
              <a:gd name="connsiteY32" fmla="*/ 6014872 h 6774873"/>
              <a:gd name="connsiteX33" fmla="*/ 1 w 12192001"/>
              <a:gd name="connsiteY33" fmla="*/ 6774873 h 6774873"/>
              <a:gd name="connsiteX34" fmla="*/ 0 w 12192001"/>
              <a:gd name="connsiteY34" fmla="*/ 6774873 h 677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192001" h="6774873">
                <a:moveTo>
                  <a:pt x="12192000" y="1407604"/>
                </a:moveTo>
                <a:cubicBezTo>
                  <a:pt x="12077573" y="1434464"/>
                  <a:pt x="11955526" y="1455229"/>
                  <a:pt x="11836273" y="1461389"/>
                </a:cubicBezTo>
                <a:lnTo>
                  <a:pt x="11867134" y="1765173"/>
                </a:lnTo>
                <a:lnTo>
                  <a:pt x="11867071" y="1765236"/>
                </a:lnTo>
                <a:cubicBezTo>
                  <a:pt x="11906123" y="1762760"/>
                  <a:pt x="11944223" y="1759140"/>
                  <a:pt x="11981180" y="1754187"/>
                </a:cubicBezTo>
                <a:cubicBezTo>
                  <a:pt x="12052935" y="1744281"/>
                  <a:pt x="12123103" y="1731581"/>
                  <a:pt x="12192000" y="1716595"/>
                </a:cubicBez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492125"/>
                </a:lnTo>
                <a:cubicBezTo>
                  <a:pt x="12042205" y="534734"/>
                  <a:pt x="11877359" y="569151"/>
                  <a:pt x="11734801" y="569468"/>
                </a:cubicBezTo>
                <a:lnTo>
                  <a:pt x="11765599" y="873316"/>
                </a:lnTo>
                <a:cubicBezTo>
                  <a:pt x="11804651" y="870839"/>
                  <a:pt x="11842751" y="867156"/>
                  <a:pt x="11879708" y="862267"/>
                </a:cubicBezTo>
                <a:cubicBezTo>
                  <a:pt x="11986960" y="847471"/>
                  <a:pt x="12090782" y="826389"/>
                  <a:pt x="12192001" y="800545"/>
                </a:cubicBezTo>
                <a:lnTo>
                  <a:pt x="12192001" y="948626"/>
                </a:lnTo>
                <a:cubicBezTo>
                  <a:pt x="12066652" y="979932"/>
                  <a:pt x="11927142" y="1006094"/>
                  <a:pt x="11785029" y="1016508"/>
                </a:cubicBezTo>
                <a:lnTo>
                  <a:pt x="11815827" y="1320292"/>
                </a:lnTo>
                <a:cubicBezTo>
                  <a:pt x="11854879" y="1317878"/>
                  <a:pt x="11893043" y="1314196"/>
                  <a:pt x="11929936" y="1309242"/>
                </a:cubicBezTo>
                <a:cubicBezTo>
                  <a:pt x="12019535" y="1296860"/>
                  <a:pt x="12106720" y="1280160"/>
                  <a:pt x="12192001" y="1259967"/>
                </a:cubicBezTo>
                <a:lnTo>
                  <a:pt x="12192001" y="6774873"/>
                </a:lnTo>
                <a:lnTo>
                  <a:pt x="12192000" y="6774873"/>
                </a:lnTo>
                <a:lnTo>
                  <a:pt x="12192000" y="5908712"/>
                </a:lnTo>
                <a:lnTo>
                  <a:pt x="12192000" y="5899644"/>
                </a:lnTo>
                <a:lnTo>
                  <a:pt x="12192000" y="5890638"/>
                </a:lnTo>
                <a:lnTo>
                  <a:pt x="12188190" y="5892731"/>
                </a:lnTo>
                <a:cubicBezTo>
                  <a:pt x="11940286" y="6027111"/>
                  <a:pt x="11541443" y="6221548"/>
                  <a:pt x="11049064" y="6384593"/>
                </a:cubicBezTo>
                <a:cubicBezTo>
                  <a:pt x="10453497" y="6581819"/>
                  <a:pt x="9876981" y="6681764"/>
                  <a:pt x="9335516" y="6681764"/>
                </a:cubicBezTo>
                <a:cubicBezTo>
                  <a:pt x="8491601" y="6681764"/>
                  <a:pt x="7560692" y="6374065"/>
                  <a:pt x="6575108" y="6048229"/>
                </a:cubicBezTo>
                <a:cubicBezTo>
                  <a:pt x="5994782" y="5856393"/>
                  <a:pt x="5394708" y="5658025"/>
                  <a:pt x="4770567" y="5506775"/>
                </a:cubicBezTo>
                <a:cubicBezTo>
                  <a:pt x="4063048" y="5335296"/>
                  <a:pt x="3429318" y="5251966"/>
                  <a:pt x="2833117" y="5251966"/>
                </a:cubicBezTo>
                <a:cubicBezTo>
                  <a:pt x="2236915" y="5251966"/>
                  <a:pt x="1644079" y="5340686"/>
                  <a:pt x="1087566" y="5515717"/>
                </a:cubicBezTo>
                <a:cubicBezTo>
                  <a:pt x="599758" y="5669123"/>
                  <a:pt x="227585" y="5861276"/>
                  <a:pt x="1" y="5996354"/>
                </a:cubicBezTo>
                <a:lnTo>
                  <a:pt x="1" y="6005614"/>
                </a:lnTo>
                <a:lnTo>
                  <a:pt x="1" y="6014872"/>
                </a:lnTo>
                <a:lnTo>
                  <a:pt x="1" y="6774873"/>
                </a:lnTo>
                <a:lnTo>
                  <a:pt x="0" y="67748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3960000" rIns="720000" bIns="720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  <p:sp>
        <p:nvSpPr>
          <p:cNvPr id="22" name="Tijdelijke aanduiding voor datum 21">
            <a:extLst>
              <a:ext uri="{FF2B5EF4-FFF2-40B4-BE49-F238E27FC236}">
                <a16:creationId xmlns:a16="http://schemas.microsoft.com/office/drawing/2014/main" id="{0CE30D69-C28B-2A9B-83C5-4191401FBC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2988000" y="6156000"/>
            <a:ext cx="4547644" cy="189493"/>
          </a:xfrm>
        </p:spPr>
        <p:txBody>
          <a:bodyPr/>
          <a:lstStyle>
            <a:lvl1pPr algn="l">
              <a:defRPr/>
            </a:lvl1pPr>
          </a:lstStyle>
          <a:p>
            <a:fld id="{27175115-3D21-3E4E-8932-F22D07021B7D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0D360B2C-7C2C-761F-3BA7-BED7D6438E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A3E937-DAC3-EE40-DDA6-C0A24E4AD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48001" y="-1"/>
            <a:ext cx="4973310" cy="3072985"/>
          </a:xfrm>
          <a:prstGeom prst="round2SameRect">
            <a:avLst>
              <a:gd name="adj1" fmla="val 0"/>
              <a:gd name="adj2" fmla="val 4339"/>
            </a:avLst>
          </a:prstGeom>
          <a:solidFill>
            <a:schemeClr val="accent3"/>
          </a:solidFill>
        </p:spPr>
        <p:txBody>
          <a:bodyPr lIns="251999" tIns="540000" rIns="251999" bIns="108000"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titel te bewerken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26C03A9-C472-F824-D262-D5C2470D9F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34799" y="492124"/>
            <a:ext cx="4572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, 2 koloms tekst en 1 koloms beel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FC4F2DF-E6F2-4DFC-CD1C-288EDF206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8000" y="741600"/>
            <a:ext cx="7048705" cy="387560"/>
          </a:xfrm>
        </p:spPr>
        <p:txBody>
          <a:bodyPr anchor="b" anchorCtr="0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chapeau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E2393AC9-23EE-A74D-9AC5-41E9C85D8085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>
            <a:spAutoFit/>
          </a:bodyPr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648000" y="2160000"/>
            <a:ext cx="7048705" cy="3090157"/>
          </a:xfrm>
          <a:prstGeom prst="rect">
            <a:avLst/>
          </a:prstGeom>
        </p:spPr>
        <p:txBody>
          <a:bodyPr vert="horz" lIns="0" tIns="0" rIns="0" bIns="0" numCol="2" spcCol="61200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2 </a:t>
            </a:r>
            <a:r>
              <a:rPr lang="nl-NL" err="1"/>
              <a:t>koloms</a:t>
            </a:r>
            <a:r>
              <a:rPr lang="nl-NL"/>
              <a:t> tekst te bewerken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6272601-8E4B-F1BF-5C41-382231985A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48000" y="1180848"/>
            <a:ext cx="7048705" cy="748222"/>
          </a:xfrm>
        </p:spPr>
        <p:txBody>
          <a:bodyPr>
            <a:normAutofit/>
          </a:bodyPr>
          <a:lstStyle/>
          <a:p>
            <a:r>
              <a:rPr lang="nl-NL"/>
              <a:t>Klik om titel te bewerken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676B896-0F53-7308-6D9C-01FCBEF199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8338536" y="0"/>
            <a:ext cx="3853398" cy="6681600"/>
          </a:xfrm>
          <a:custGeom>
            <a:avLst/>
            <a:gdLst>
              <a:gd name="connsiteX0" fmla="*/ 0 w 3853398"/>
              <a:gd name="connsiteY0" fmla="*/ 0 h 6682332"/>
              <a:gd name="connsiteX1" fmla="*/ 3853398 w 3853398"/>
              <a:gd name="connsiteY1" fmla="*/ 0 h 6682332"/>
              <a:gd name="connsiteX2" fmla="*/ 3853398 w 3853398"/>
              <a:gd name="connsiteY2" fmla="*/ 492141 h 6682332"/>
              <a:gd name="connsiteX3" fmla="*/ 3738878 w 3853398"/>
              <a:gd name="connsiteY3" fmla="*/ 522140 h 6682332"/>
              <a:gd name="connsiteX4" fmla="*/ 3396263 w 3853398"/>
              <a:gd name="connsiteY4" fmla="*/ 569467 h 6682332"/>
              <a:gd name="connsiteX5" fmla="*/ 3427061 w 3853398"/>
              <a:gd name="connsiteY5" fmla="*/ 873315 h 6682332"/>
              <a:gd name="connsiteX6" fmla="*/ 3541170 w 3853398"/>
              <a:gd name="connsiteY6" fmla="*/ 862266 h 6682332"/>
              <a:gd name="connsiteX7" fmla="*/ 3699579 w 3853398"/>
              <a:gd name="connsiteY7" fmla="*/ 835548 h 6682332"/>
              <a:gd name="connsiteX8" fmla="*/ 3853398 w 3853398"/>
              <a:gd name="connsiteY8" fmla="*/ 800559 h 6682332"/>
              <a:gd name="connsiteX9" fmla="*/ 3853398 w 3853398"/>
              <a:gd name="connsiteY9" fmla="*/ 948639 h 6682332"/>
              <a:gd name="connsiteX10" fmla="*/ 3656264 w 3853398"/>
              <a:gd name="connsiteY10" fmla="*/ 990401 h 6682332"/>
              <a:gd name="connsiteX11" fmla="*/ 3446491 w 3853398"/>
              <a:gd name="connsiteY11" fmla="*/ 1016507 h 6682332"/>
              <a:gd name="connsiteX12" fmla="*/ 3477289 w 3853398"/>
              <a:gd name="connsiteY12" fmla="*/ 1320291 h 6682332"/>
              <a:gd name="connsiteX13" fmla="*/ 3591398 w 3853398"/>
              <a:gd name="connsiteY13" fmla="*/ 1309241 h 6682332"/>
              <a:gd name="connsiteX14" fmla="*/ 3853398 w 3853398"/>
              <a:gd name="connsiteY14" fmla="*/ 1259978 h 6682332"/>
              <a:gd name="connsiteX15" fmla="*/ 3853398 w 3853398"/>
              <a:gd name="connsiteY15" fmla="*/ 1407616 h 6682332"/>
              <a:gd name="connsiteX16" fmla="*/ 3677408 w 3853398"/>
              <a:gd name="connsiteY16" fmla="*/ 1442258 h 6682332"/>
              <a:gd name="connsiteX17" fmla="*/ 3497735 w 3853398"/>
              <a:gd name="connsiteY17" fmla="*/ 1461388 h 6682332"/>
              <a:gd name="connsiteX18" fmla="*/ 3528596 w 3853398"/>
              <a:gd name="connsiteY18" fmla="*/ 1765172 h 6682332"/>
              <a:gd name="connsiteX19" fmla="*/ 3528533 w 3853398"/>
              <a:gd name="connsiteY19" fmla="*/ 1765235 h 6682332"/>
              <a:gd name="connsiteX20" fmla="*/ 3642642 w 3853398"/>
              <a:gd name="connsiteY20" fmla="*/ 1754186 h 6682332"/>
              <a:gd name="connsiteX21" fmla="*/ 3853398 w 3853398"/>
              <a:gd name="connsiteY21" fmla="*/ 1716605 h 6682332"/>
              <a:gd name="connsiteX22" fmla="*/ 3853398 w 3853398"/>
              <a:gd name="connsiteY22" fmla="*/ 5893818 h 6682332"/>
              <a:gd name="connsiteX23" fmla="*/ 3849589 w 3853398"/>
              <a:gd name="connsiteY23" fmla="*/ 5895840 h 6682332"/>
              <a:gd name="connsiteX24" fmla="*/ 3849652 w 3853398"/>
              <a:gd name="connsiteY24" fmla="*/ 5895840 h 6682332"/>
              <a:gd name="connsiteX25" fmla="*/ 2710526 w 3853398"/>
              <a:gd name="connsiteY25" fmla="*/ 6386117 h 6682332"/>
              <a:gd name="connsiteX26" fmla="*/ 996978 w 3853398"/>
              <a:gd name="connsiteY26" fmla="*/ 6682332 h 6682332"/>
              <a:gd name="connsiteX27" fmla="*/ 12410 w 3853398"/>
              <a:gd name="connsiteY27" fmla="*/ 6585178 h 6682332"/>
              <a:gd name="connsiteX28" fmla="*/ 0 w 3853398"/>
              <a:gd name="connsiteY28" fmla="*/ 6582720 h 668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53398" h="6682332">
                <a:moveTo>
                  <a:pt x="0" y="0"/>
                </a:moveTo>
                <a:lnTo>
                  <a:pt x="3853398" y="0"/>
                </a:lnTo>
                <a:lnTo>
                  <a:pt x="3853398" y="492141"/>
                </a:lnTo>
                <a:lnTo>
                  <a:pt x="3738878" y="522140"/>
                </a:lnTo>
                <a:cubicBezTo>
                  <a:pt x="3622637" y="549810"/>
                  <a:pt x="3503182" y="569229"/>
                  <a:pt x="3396263" y="569467"/>
                </a:cubicBezTo>
                <a:lnTo>
                  <a:pt x="3427061" y="873315"/>
                </a:lnTo>
                <a:cubicBezTo>
                  <a:pt x="3466113" y="870838"/>
                  <a:pt x="3504213" y="867155"/>
                  <a:pt x="3541170" y="862266"/>
                </a:cubicBezTo>
                <a:cubicBezTo>
                  <a:pt x="3594796" y="854868"/>
                  <a:pt x="3647564" y="845899"/>
                  <a:pt x="3699579" y="835548"/>
                </a:cubicBezTo>
                <a:lnTo>
                  <a:pt x="3853398" y="800559"/>
                </a:lnTo>
                <a:lnTo>
                  <a:pt x="3853398" y="948639"/>
                </a:lnTo>
                <a:lnTo>
                  <a:pt x="3656264" y="990401"/>
                </a:lnTo>
                <a:cubicBezTo>
                  <a:pt x="3587953" y="1002156"/>
                  <a:pt x="3517548" y="1011300"/>
                  <a:pt x="3446491" y="1016507"/>
                </a:cubicBezTo>
                <a:lnTo>
                  <a:pt x="3477289" y="1320291"/>
                </a:lnTo>
                <a:cubicBezTo>
                  <a:pt x="3516341" y="1317877"/>
                  <a:pt x="3554505" y="1314195"/>
                  <a:pt x="3591398" y="1309241"/>
                </a:cubicBezTo>
                <a:lnTo>
                  <a:pt x="3853398" y="1259978"/>
                </a:lnTo>
                <a:lnTo>
                  <a:pt x="3853398" y="1407616"/>
                </a:lnTo>
                <a:lnTo>
                  <a:pt x="3677408" y="1442258"/>
                </a:lnTo>
                <a:cubicBezTo>
                  <a:pt x="3617686" y="1451577"/>
                  <a:pt x="3557362" y="1458308"/>
                  <a:pt x="3497735" y="1461388"/>
                </a:cubicBezTo>
                <a:lnTo>
                  <a:pt x="3528596" y="1765172"/>
                </a:lnTo>
                <a:lnTo>
                  <a:pt x="3528533" y="1765235"/>
                </a:lnTo>
                <a:cubicBezTo>
                  <a:pt x="3567585" y="1762759"/>
                  <a:pt x="3605685" y="1759139"/>
                  <a:pt x="3642642" y="1754186"/>
                </a:cubicBezTo>
                <a:lnTo>
                  <a:pt x="3853398" y="1716605"/>
                </a:lnTo>
                <a:lnTo>
                  <a:pt x="3853398" y="5893818"/>
                </a:lnTo>
                <a:lnTo>
                  <a:pt x="3849589" y="5895840"/>
                </a:lnTo>
                <a:lnTo>
                  <a:pt x="3849652" y="5895840"/>
                </a:lnTo>
                <a:cubicBezTo>
                  <a:pt x="3601748" y="6029788"/>
                  <a:pt x="3202905" y="6223598"/>
                  <a:pt x="2710526" y="6386117"/>
                </a:cubicBezTo>
                <a:cubicBezTo>
                  <a:pt x="2114959" y="6582709"/>
                  <a:pt x="1538443" y="6682332"/>
                  <a:pt x="996978" y="6682332"/>
                </a:cubicBezTo>
                <a:cubicBezTo>
                  <a:pt x="680439" y="6682332"/>
                  <a:pt x="351683" y="6645628"/>
                  <a:pt x="12410" y="6585178"/>
                </a:cubicBezTo>
                <a:lnTo>
                  <a:pt x="0" y="65827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37684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, 1 koloms tekst en 1 koloms beel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FC4F2DF-E6F2-4DFC-CD1C-288EDF206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8000" y="741600"/>
            <a:ext cx="7048705" cy="387560"/>
          </a:xfrm>
        </p:spPr>
        <p:txBody>
          <a:bodyPr anchor="b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chapeau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463A01B7-D539-C344-9059-952E82F20C36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648000" y="2160000"/>
            <a:ext cx="7048705" cy="3090157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1 </a:t>
            </a:r>
            <a:r>
              <a:rPr lang="nl-NL" err="1"/>
              <a:t>koloms</a:t>
            </a:r>
            <a:r>
              <a:rPr lang="nl-NL"/>
              <a:t> tekst te bewerken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6272601-8E4B-F1BF-5C41-382231985A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48000" y="1180848"/>
            <a:ext cx="7048705" cy="748222"/>
          </a:xfrm>
        </p:spPr>
        <p:txBody>
          <a:bodyPr>
            <a:normAutofit/>
          </a:bodyPr>
          <a:lstStyle/>
          <a:p>
            <a:r>
              <a:rPr lang="nl-NL"/>
              <a:t>Klik om titel te bewerken</a:t>
            </a:r>
          </a:p>
        </p:txBody>
      </p:sp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38E5F77A-851C-1647-2BCE-32543A8B71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8338536" y="0"/>
            <a:ext cx="3853398" cy="6681600"/>
          </a:xfrm>
          <a:custGeom>
            <a:avLst/>
            <a:gdLst>
              <a:gd name="connsiteX0" fmla="*/ 0 w 3853398"/>
              <a:gd name="connsiteY0" fmla="*/ 0 h 6682332"/>
              <a:gd name="connsiteX1" fmla="*/ 3853398 w 3853398"/>
              <a:gd name="connsiteY1" fmla="*/ 0 h 6682332"/>
              <a:gd name="connsiteX2" fmla="*/ 3853398 w 3853398"/>
              <a:gd name="connsiteY2" fmla="*/ 492141 h 6682332"/>
              <a:gd name="connsiteX3" fmla="*/ 3738878 w 3853398"/>
              <a:gd name="connsiteY3" fmla="*/ 522140 h 6682332"/>
              <a:gd name="connsiteX4" fmla="*/ 3396263 w 3853398"/>
              <a:gd name="connsiteY4" fmla="*/ 569467 h 6682332"/>
              <a:gd name="connsiteX5" fmla="*/ 3427061 w 3853398"/>
              <a:gd name="connsiteY5" fmla="*/ 873315 h 6682332"/>
              <a:gd name="connsiteX6" fmla="*/ 3541170 w 3853398"/>
              <a:gd name="connsiteY6" fmla="*/ 862266 h 6682332"/>
              <a:gd name="connsiteX7" fmla="*/ 3699579 w 3853398"/>
              <a:gd name="connsiteY7" fmla="*/ 835548 h 6682332"/>
              <a:gd name="connsiteX8" fmla="*/ 3853398 w 3853398"/>
              <a:gd name="connsiteY8" fmla="*/ 800559 h 6682332"/>
              <a:gd name="connsiteX9" fmla="*/ 3853398 w 3853398"/>
              <a:gd name="connsiteY9" fmla="*/ 948639 h 6682332"/>
              <a:gd name="connsiteX10" fmla="*/ 3656264 w 3853398"/>
              <a:gd name="connsiteY10" fmla="*/ 990401 h 6682332"/>
              <a:gd name="connsiteX11" fmla="*/ 3446491 w 3853398"/>
              <a:gd name="connsiteY11" fmla="*/ 1016507 h 6682332"/>
              <a:gd name="connsiteX12" fmla="*/ 3477289 w 3853398"/>
              <a:gd name="connsiteY12" fmla="*/ 1320291 h 6682332"/>
              <a:gd name="connsiteX13" fmla="*/ 3591398 w 3853398"/>
              <a:gd name="connsiteY13" fmla="*/ 1309241 h 6682332"/>
              <a:gd name="connsiteX14" fmla="*/ 3853398 w 3853398"/>
              <a:gd name="connsiteY14" fmla="*/ 1259978 h 6682332"/>
              <a:gd name="connsiteX15" fmla="*/ 3853398 w 3853398"/>
              <a:gd name="connsiteY15" fmla="*/ 1407616 h 6682332"/>
              <a:gd name="connsiteX16" fmla="*/ 3677408 w 3853398"/>
              <a:gd name="connsiteY16" fmla="*/ 1442258 h 6682332"/>
              <a:gd name="connsiteX17" fmla="*/ 3497735 w 3853398"/>
              <a:gd name="connsiteY17" fmla="*/ 1461388 h 6682332"/>
              <a:gd name="connsiteX18" fmla="*/ 3528596 w 3853398"/>
              <a:gd name="connsiteY18" fmla="*/ 1765172 h 6682332"/>
              <a:gd name="connsiteX19" fmla="*/ 3528533 w 3853398"/>
              <a:gd name="connsiteY19" fmla="*/ 1765235 h 6682332"/>
              <a:gd name="connsiteX20" fmla="*/ 3642642 w 3853398"/>
              <a:gd name="connsiteY20" fmla="*/ 1754186 h 6682332"/>
              <a:gd name="connsiteX21" fmla="*/ 3853398 w 3853398"/>
              <a:gd name="connsiteY21" fmla="*/ 1716605 h 6682332"/>
              <a:gd name="connsiteX22" fmla="*/ 3853398 w 3853398"/>
              <a:gd name="connsiteY22" fmla="*/ 5893818 h 6682332"/>
              <a:gd name="connsiteX23" fmla="*/ 3849589 w 3853398"/>
              <a:gd name="connsiteY23" fmla="*/ 5895840 h 6682332"/>
              <a:gd name="connsiteX24" fmla="*/ 3849652 w 3853398"/>
              <a:gd name="connsiteY24" fmla="*/ 5895840 h 6682332"/>
              <a:gd name="connsiteX25" fmla="*/ 2710526 w 3853398"/>
              <a:gd name="connsiteY25" fmla="*/ 6386117 h 6682332"/>
              <a:gd name="connsiteX26" fmla="*/ 996978 w 3853398"/>
              <a:gd name="connsiteY26" fmla="*/ 6682332 h 6682332"/>
              <a:gd name="connsiteX27" fmla="*/ 12410 w 3853398"/>
              <a:gd name="connsiteY27" fmla="*/ 6585178 h 6682332"/>
              <a:gd name="connsiteX28" fmla="*/ 0 w 3853398"/>
              <a:gd name="connsiteY28" fmla="*/ 6582720 h 668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53398" h="6682332">
                <a:moveTo>
                  <a:pt x="0" y="0"/>
                </a:moveTo>
                <a:lnTo>
                  <a:pt x="3853398" y="0"/>
                </a:lnTo>
                <a:lnTo>
                  <a:pt x="3853398" y="492141"/>
                </a:lnTo>
                <a:lnTo>
                  <a:pt x="3738878" y="522140"/>
                </a:lnTo>
                <a:cubicBezTo>
                  <a:pt x="3622637" y="549810"/>
                  <a:pt x="3503182" y="569229"/>
                  <a:pt x="3396263" y="569467"/>
                </a:cubicBezTo>
                <a:lnTo>
                  <a:pt x="3427061" y="873315"/>
                </a:lnTo>
                <a:cubicBezTo>
                  <a:pt x="3466113" y="870838"/>
                  <a:pt x="3504213" y="867155"/>
                  <a:pt x="3541170" y="862266"/>
                </a:cubicBezTo>
                <a:cubicBezTo>
                  <a:pt x="3594796" y="854868"/>
                  <a:pt x="3647564" y="845899"/>
                  <a:pt x="3699579" y="835548"/>
                </a:cubicBezTo>
                <a:lnTo>
                  <a:pt x="3853398" y="800559"/>
                </a:lnTo>
                <a:lnTo>
                  <a:pt x="3853398" y="948639"/>
                </a:lnTo>
                <a:lnTo>
                  <a:pt x="3656264" y="990401"/>
                </a:lnTo>
                <a:cubicBezTo>
                  <a:pt x="3587953" y="1002156"/>
                  <a:pt x="3517548" y="1011300"/>
                  <a:pt x="3446491" y="1016507"/>
                </a:cubicBezTo>
                <a:lnTo>
                  <a:pt x="3477289" y="1320291"/>
                </a:lnTo>
                <a:cubicBezTo>
                  <a:pt x="3516341" y="1317877"/>
                  <a:pt x="3554505" y="1314195"/>
                  <a:pt x="3591398" y="1309241"/>
                </a:cubicBezTo>
                <a:lnTo>
                  <a:pt x="3853398" y="1259978"/>
                </a:lnTo>
                <a:lnTo>
                  <a:pt x="3853398" y="1407616"/>
                </a:lnTo>
                <a:lnTo>
                  <a:pt x="3677408" y="1442258"/>
                </a:lnTo>
                <a:cubicBezTo>
                  <a:pt x="3617686" y="1451577"/>
                  <a:pt x="3557362" y="1458308"/>
                  <a:pt x="3497735" y="1461388"/>
                </a:cubicBezTo>
                <a:lnTo>
                  <a:pt x="3528596" y="1765172"/>
                </a:lnTo>
                <a:lnTo>
                  <a:pt x="3528533" y="1765235"/>
                </a:lnTo>
                <a:cubicBezTo>
                  <a:pt x="3567585" y="1762759"/>
                  <a:pt x="3605685" y="1759139"/>
                  <a:pt x="3642642" y="1754186"/>
                </a:cubicBezTo>
                <a:lnTo>
                  <a:pt x="3853398" y="1716605"/>
                </a:lnTo>
                <a:lnTo>
                  <a:pt x="3853398" y="5893818"/>
                </a:lnTo>
                <a:lnTo>
                  <a:pt x="3849589" y="5895840"/>
                </a:lnTo>
                <a:lnTo>
                  <a:pt x="3849652" y="5895840"/>
                </a:lnTo>
                <a:cubicBezTo>
                  <a:pt x="3601748" y="6029788"/>
                  <a:pt x="3202905" y="6223598"/>
                  <a:pt x="2710526" y="6386117"/>
                </a:cubicBezTo>
                <a:cubicBezTo>
                  <a:pt x="2114959" y="6582709"/>
                  <a:pt x="1538443" y="6682332"/>
                  <a:pt x="996978" y="6682332"/>
                </a:cubicBezTo>
                <a:cubicBezTo>
                  <a:pt x="680439" y="6682332"/>
                  <a:pt x="351683" y="6645628"/>
                  <a:pt x="12410" y="6585178"/>
                </a:cubicBezTo>
                <a:lnTo>
                  <a:pt x="0" y="65827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72966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, 2 koloms tekst en 1 koloms beel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FC4F2DF-E6F2-4DFC-CD1C-288EDF206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503600" y="741600"/>
            <a:ext cx="7048705" cy="387560"/>
          </a:xfrm>
        </p:spPr>
        <p:txBody>
          <a:bodyPr anchor="b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chapeau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8905E30E-1B8D-D24C-9D3B-B4BF28F5F528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4502831" y="2160000"/>
            <a:ext cx="7048705" cy="3257105"/>
          </a:xfrm>
          <a:prstGeom prst="rect">
            <a:avLst/>
          </a:prstGeom>
        </p:spPr>
        <p:txBody>
          <a:bodyPr vert="horz" lIns="0" tIns="0" rIns="0" bIns="0" numCol="2" spcCol="612000" rtlCol="0">
            <a:noAutofit/>
          </a:bodyPr>
          <a:lstStyle>
            <a:lvl1pPr marL="0" indent="0">
              <a:buFontTx/>
              <a:buNone/>
              <a:defRPr/>
            </a:lvl1pPr>
            <a:lvl5pPr marL="1008000" indent="0">
              <a:buNone/>
              <a:defRPr/>
            </a:lvl5pPr>
          </a:lstStyle>
          <a:p>
            <a:pPr lvl="0"/>
            <a:r>
              <a:rPr lang="nl-NL"/>
              <a:t>Klik om de 2 </a:t>
            </a:r>
            <a:r>
              <a:rPr lang="nl-NL" err="1"/>
              <a:t>koloms</a:t>
            </a:r>
            <a:r>
              <a:rPr lang="nl-NL"/>
              <a:t> tekst te bewerken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6272601-8E4B-F1BF-5C41-382231985A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4502831" y="1180848"/>
            <a:ext cx="7048705" cy="748222"/>
          </a:xfrm>
        </p:spPr>
        <p:txBody>
          <a:bodyPr>
            <a:normAutofit/>
          </a:bodyPr>
          <a:lstStyle/>
          <a:p>
            <a:r>
              <a:rPr lang="nl-NL"/>
              <a:t>Klik om titel te bewerken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AFA657D-82FF-A816-8C11-E00D78E7C2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0" y="0"/>
            <a:ext cx="3853398" cy="6108488"/>
          </a:xfrm>
          <a:custGeom>
            <a:avLst/>
            <a:gdLst>
              <a:gd name="connsiteX0" fmla="*/ 0 w 3853398"/>
              <a:gd name="connsiteY0" fmla="*/ 0 h 6108488"/>
              <a:gd name="connsiteX1" fmla="*/ 3853398 w 3853398"/>
              <a:gd name="connsiteY1" fmla="*/ 0 h 6108488"/>
              <a:gd name="connsiteX2" fmla="*/ 3853398 w 3853398"/>
              <a:gd name="connsiteY2" fmla="*/ 5536025 h 6108488"/>
              <a:gd name="connsiteX3" fmla="*/ 3759993 w 3853398"/>
              <a:gd name="connsiteY3" fmla="*/ 5523242 h 6108488"/>
              <a:gd name="connsiteX4" fmla="*/ 2833115 w 3853398"/>
              <a:gd name="connsiteY4" fmla="*/ 5469724 h 6108488"/>
              <a:gd name="connsiteX5" fmla="*/ 1087944 w 3853398"/>
              <a:gd name="connsiteY5" fmla="*/ 5680917 h 6108488"/>
              <a:gd name="connsiteX6" fmla="*/ 110848 w 3853398"/>
              <a:gd name="connsiteY6" fmla="*/ 6046545 h 6108488"/>
              <a:gd name="connsiteX7" fmla="*/ 0 w 3853398"/>
              <a:gd name="connsiteY7" fmla="*/ 6108488 h 61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3398" h="6108488">
                <a:moveTo>
                  <a:pt x="0" y="0"/>
                </a:moveTo>
                <a:lnTo>
                  <a:pt x="3853398" y="0"/>
                </a:lnTo>
                <a:lnTo>
                  <a:pt x="3853398" y="5536025"/>
                </a:lnTo>
                <a:lnTo>
                  <a:pt x="3759993" y="5523242"/>
                </a:lnTo>
                <a:cubicBezTo>
                  <a:pt x="3438635" y="5487392"/>
                  <a:pt x="3131184" y="5469724"/>
                  <a:pt x="2833115" y="5469724"/>
                </a:cubicBezTo>
                <a:cubicBezTo>
                  <a:pt x="2236977" y="5469724"/>
                  <a:pt x="1628266" y="5540775"/>
                  <a:pt x="1087944" y="5680917"/>
                </a:cubicBezTo>
                <a:cubicBezTo>
                  <a:pt x="721565" y="5775886"/>
                  <a:pt x="380127" y="5903959"/>
                  <a:pt x="110848" y="6046545"/>
                </a:cubicBezTo>
                <a:lnTo>
                  <a:pt x="0" y="61084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42471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, 1 koloms tekst en 1 koloms beel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FC4F2DF-E6F2-4DFC-CD1C-288EDF206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502831" y="741600"/>
            <a:ext cx="7048705" cy="387560"/>
          </a:xfrm>
        </p:spPr>
        <p:txBody>
          <a:bodyPr anchor="b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chapeau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1198D9BC-B928-F447-8976-46F2897ABF5B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4502831" y="2160000"/>
            <a:ext cx="7048705" cy="3257105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0" indent="0">
              <a:buFontTx/>
              <a:buNone/>
              <a:defRPr/>
            </a:lvl1pPr>
            <a:lvl5pPr marL="1008000" indent="0">
              <a:buNone/>
              <a:defRPr/>
            </a:lvl5pPr>
          </a:lstStyle>
          <a:p>
            <a:pPr lvl="0"/>
            <a:r>
              <a:rPr lang="nl-NL"/>
              <a:t>Klik om de 1 </a:t>
            </a:r>
            <a:r>
              <a:rPr lang="nl-NL" err="1"/>
              <a:t>koloms</a:t>
            </a:r>
            <a:r>
              <a:rPr lang="nl-NL"/>
              <a:t> tekst te bewerken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6272601-8E4B-F1BF-5C41-382231985A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4502831" y="1180848"/>
            <a:ext cx="7048705" cy="748222"/>
          </a:xfrm>
        </p:spPr>
        <p:txBody>
          <a:bodyPr>
            <a:normAutofit/>
          </a:bodyPr>
          <a:lstStyle/>
          <a:p>
            <a:r>
              <a:rPr lang="nl-NL"/>
              <a:t>Klik om titel te bewerken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93D911E-E6BE-366B-EAC0-A611ACFCE6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0" y="0"/>
            <a:ext cx="3853398" cy="6108488"/>
          </a:xfrm>
          <a:custGeom>
            <a:avLst/>
            <a:gdLst>
              <a:gd name="connsiteX0" fmla="*/ 0 w 3853398"/>
              <a:gd name="connsiteY0" fmla="*/ 0 h 6108488"/>
              <a:gd name="connsiteX1" fmla="*/ 3853398 w 3853398"/>
              <a:gd name="connsiteY1" fmla="*/ 0 h 6108488"/>
              <a:gd name="connsiteX2" fmla="*/ 3853398 w 3853398"/>
              <a:gd name="connsiteY2" fmla="*/ 5536025 h 6108488"/>
              <a:gd name="connsiteX3" fmla="*/ 3759993 w 3853398"/>
              <a:gd name="connsiteY3" fmla="*/ 5523242 h 6108488"/>
              <a:gd name="connsiteX4" fmla="*/ 2833115 w 3853398"/>
              <a:gd name="connsiteY4" fmla="*/ 5469724 h 6108488"/>
              <a:gd name="connsiteX5" fmla="*/ 1087944 w 3853398"/>
              <a:gd name="connsiteY5" fmla="*/ 5680917 h 6108488"/>
              <a:gd name="connsiteX6" fmla="*/ 110848 w 3853398"/>
              <a:gd name="connsiteY6" fmla="*/ 6046545 h 6108488"/>
              <a:gd name="connsiteX7" fmla="*/ 0 w 3853398"/>
              <a:gd name="connsiteY7" fmla="*/ 6108488 h 61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3398" h="6108488">
                <a:moveTo>
                  <a:pt x="0" y="0"/>
                </a:moveTo>
                <a:lnTo>
                  <a:pt x="3853398" y="0"/>
                </a:lnTo>
                <a:lnTo>
                  <a:pt x="3853398" y="5536025"/>
                </a:lnTo>
                <a:lnTo>
                  <a:pt x="3759993" y="5523242"/>
                </a:lnTo>
                <a:cubicBezTo>
                  <a:pt x="3438635" y="5487392"/>
                  <a:pt x="3131184" y="5469724"/>
                  <a:pt x="2833115" y="5469724"/>
                </a:cubicBezTo>
                <a:cubicBezTo>
                  <a:pt x="2236977" y="5469724"/>
                  <a:pt x="1628266" y="5540775"/>
                  <a:pt x="1087944" y="5680917"/>
                </a:cubicBezTo>
                <a:cubicBezTo>
                  <a:pt x="721565" y="5775886"/>
                  <a:pt x="380127" y="5903959"/>
                  <a:pt x="110848" y="6046545"/>
                </a:cubicBezTo>
                <a:lnTo>
                  <a:pt x="0" y="61084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79962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eau, header, tekst en 1,5 koloms beel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FC4F2DF-E6F2-4DFC-CD1C-288EDF206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8001" y="741600"/>
            <a:ext cx="5121234" cy="387560"/>
          </a:xfrm>
        </p:spPr>
        <p:txBody>
          <a:bodyPr anchor="b"/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chapeau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DC28D-EB44-892B-DBD7-D74E7A5C9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F1E8A299-71CB-7D46-89BA-5D8FAB9D7815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5EB92-2B8E-BD02-B2E8-8DF7F42E36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C2618-D34E-CEFE-6E39-A7098FA50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8DCBB1CF-2B51-D675-7C62-1B9256F66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648001" y="2160000"/>
            <a:ext cx="5121234" cy="3090157"/>
          </a:xfrm>
          <a:prstGeom prst="rect">
            <a:avLst/>
          </a:prstGeom>
        </p:spPr>
        <p:txBody>
          <a:bodyPr vert="horz" lIns="0" tIns="0" rIns="0" bIns="0" numCol="1" spcCol="61200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6272601-8E4B-F1BF-5C41-382231985A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48001" y="1180848"/>
            <a:ext cx="5121234" cy="748222"/>
          </a:xfrm>
        </p:spPr>
        <p:txBody>
          <a:bodyPr>
            <a:normAutofit/>
          </a:bodyPr>
          <a:lstStyle/>
          <a:p>
            <a:r>
              <a:rPr lang="nl-NL"/>
              <a:t>Titel bewerken</a:t>
            </a:r>
          </a:p>
        </p:txBody>
      </p:sp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B12EB9FD-AE28-BF09-033B-FED4FEF1C7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6422700" y="0"/>
            <a:ext cx="5769234" cy="6682332"/>
          </a:xfrm>
          <a:custGeom>
            <a:avLst/>
            <a:gdLst>
              <a:gd name="connsiteX0" fmla="*/ 0 w 5769234"/>
              <a:gd name="connsiteY0" fmla="*/ 0 h 6682332"/>
              <a:gd name="connsiteX1" fmla="*/ 5769234 w 5769234"/>
              <a:gd name="connsiteY1" fmla="*/ 0 h 6682332"/>
              <a:gd name="connsiteX2" fmla="*/ 5769234 w 5769234"/>
              <a:gd name="connsiteY2" fmla="*/ 492141 h 6682332"/>
              <a:gd name="connsiteX3" fmla="*/ 5654714 w 5769234"/>
              <a:gd name="connsiteY3" fmla="*/ 522140 h 6682332"/>
              <a:gd name="connsiteX4" fmla="*/ 5312099 w 5769234"/>
              <a:gd name="connsiteY4" fmla="*/ 569467 h 6682332"/>
              <a:gd name="connsiteX5" fmla="*/ 5342897 w 5769234"/>
              <a:gd name="connsiteY5" fmla="*/ 873315 h 6682332"/>
              <a:gd name="connsiteX6" fmla="*/ 5457006 w 5769234"/>
              <a:gd name="connsiteY6" fmla="*/ 862266 h 6682332"/>
              <a:gd name="connsiteX7" fmla="*/ 5615415 w 5769234"/>
              <a:gd name="connsiteY7" fmla="*/ 835548 h 6682332"/>
              <a:gd name="connsiteX8" fmla="*/ 5769234 w 5769234"/>
              <a:gd name="connsiteY8" fmla="*/ 800559 h 6682332"/>
              <a:gd name="connsiteX9" fmla="*/ 5769234 w 5769234"/>
              <a:gd name="connsiteY9" fmla="*/ 948639 h 6682332"/>
              <a:gd name="connsiteX10" fmla="*/ 5572100 w 5769234"/>
              <a:gd name="connsiteY10" fmla="*/ 990401 h 6682332"/>
              <a:gd name="connsiteX11" fmla="*/ 5362327 w 5769234"/>
              <a:gd name="connsiteY11" fmla="*/ 1016507 h 6682332"/>
              <a:gd name="connsiteX12" fmla="*/ 5393125 w 5769234"/>
              <a:gd name="connsiteY12" fmla="*/ 1320291 h 6682332"/>
              <a:gd name="connsiteX13" fmla="*/ 5507234 w 5769234"/>
              <a:gd name="connsiteY13" fmla="*/ 1309241 h 6682332"/>
              <a:gd name="connsiteX14" fmla="*/ 5769234 w 5769234"/>
              <a:gd name="connsiteY14" fmla="*/ 1259978 h 6682332"/>
              <a:gd name="connsiteX15" fmla="*/ 5769234 w 5769234"/>
              <a:gd name="connsiteY15" fmla="*/ 1407616 h 6682332"/>
              <a:gd name="connsiteX16" fmla="*/ 5593244 w 5769234"/>
              <a:gd name="connsiteY16" fmla="*/ 1442258 h 6682332"/>
              <a:gd name="connsiteX17" fmla="*/ 5413571 w 5769234"/>
              <a:gd name="connsiteY17" fmla="*/ 1461388 h 6682332"/>
              <a:gd name="connsiteX18" fmla="*/ 5444432 w 5769234"/>
              <a:gd name="connsiteY18" fmla="*/ 1765172 h 6682332"/>
              <a:gd name="connsiteX19" fmla="*/ 5444369 w 5769234"/>
              <a:gd name="connsiteY19" fmla="*/ 1765235 h 6682332"/>
              <a:gd name="connsiteX20" fmla="*/ 5558478 w 5769234"/>
              <a:gd name="connsiteY20" fmla="*/ 1754186 h 6682332"/>
              <a:gd name="connsiteX21" fmla="*/ 5769234 w 5769234"/>
              <a:gd name="connsiteY21" fmla="*/ 1716605 h 6682332"/>
              <a:gd name="connsiteX22" fmla="*/ 5769234 w 5769234"/>
              <a:gd name="connsiteY22" fmla="*/ 5893818 h 6682332"/>
              <a:gd name="connsiteX23" fmla="*/ 5765425 w 5769234"/>
              <a:gd name="connsiteY23" fmla="*/ 5895840 h 6682332"/>
              <a:gd name="connsiteX24" fmla="*/ 5765488 w 5769234"/>
              <a:gd name="connsiteY24" fmla="*/ 5895840 h 6682332"/>
              <a:gd name="connsiteX25" fmla="*/ 4626362 w 5769234"/>
              <a:gd name="connsiteY25" fmla="*/ 6386117 h 6682332"/>
              <a:gd name="connsiteX26" fmla="*/ 2912814 w 5769234"/>
              <a:gd name="connsiteY26" fmla="*/ 6682332 h 6682332"/>
              <a:gd name="connsiteX27" fmla="*/ 152089 w 5769234"/>
              <a:gd name="connsiteY27" fmla="*/ 6145024 h 6682332"/>
              <a:gd name="connsiteX28" fmla="*/ 0 w 5769234"/>
              <a:gd name="connsiteY28" fmla="*/ 6102637 h 668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69234" h="6682332">
                <a:moveTo>
                  <a:pt x="0" y="0"/>
                </a:moveTo>
                <a:lnTo>
                  <a:pt x="5769234" y="0"/>
                </a:lnTo>
                <a:lnTo>
                  <a:pt x="5769234" y="492141"/>
                </a:lnTo>
                <a:lnTo>
                  <a:pt x="5654714" y="522140"/>
                </a:lnTo>
                <a:cubicBezTo>
                  <a:pt x="5538473" y="549810"/>
                  <a:pt x="5419018" y="569229"/>
                  <a:pt x="5312099" y="569467"/>
                </a:cubicBezTo>
                <a:lnTo>
                  <a:pt x="5342897" y="873315"/>
                </a:lnTo>
                <a:cubicBezTo>
                  <a:pt x="5381949" y="870838"/>
                  <a:pt x="5420049" y="867155"/>
                  <a:pt x="5457006" y="862266"/>
                </a:cubicBezTo>
                <a:cubicBezTo>
                  <a:pt x="5510632" y="854868"/>
                  <a:pt x="5563400" y="845899"/>
                  <a:pt x="5615415" y="835548"/>
                </a:cubicBezTo>
                <a:lnTo>
                  <a:pt x="5769234" y="800559"/>
                </a:lnTo>
                <a:lnTo>
                  <a:pt x="5769234" y="948639"/>
                </a:lnTo>
                <a:lnTo>
                  <a:pt x="5572100" y="990401"/>
                </a:lnTo>
                <a:cubicBezTo>
                  <a:pt x="5503789" y="1002156"/>
                  <a:pt x="5433384" y="1011300"/>
                  <a:pt x="5362327" y="1016507"/>
                </a:cubicBezTo>
                <a:lnTo>
                  <a:pt x="5393125" y="1320291"/>
                </a:lnTo>
                <a:cubicBezTo>
                  <a:pt x="5432177" y="1317877"/>
                  <a:pt x="5470341" y="1314195"/>
                  <a:pt x="5507234" y="1309241"/>
                </a:cubicBezTo>
                <a:lnTo>
                  <a:pt x="5769234" y="1259978"/>
                </a:lnTo>
                <a:lnTo>
                  <a:pt x="5769234" y="1407616"/>
                </a:lnTo>
                <a:lnTo>
                  <a:pt x="5593244" y="1442258"/>
                </a:lnTo>
                <a:cubicBezTo>
                  <a:pt x="5533522" y="1451577"/>
                  <a:pt x="5473198" y="1458308"/>
                  <a:pt x="5413571" y="1461388"/>
                </a:cubicBezTo>
                <a:lnTo>
                  <a:pt x="5444432" y="1765172"/>
                </a:lnTo>
                <a:lnTo>
                  <a:pt x="5444369" y="1765235"/>
                </a:lnTo>
                <a:cubicBezTo>
                  <a:pt x="5483421" y="1762759"/>
                  <a:pt x="5521521" y="1759139"/>
                  <a:pt x="5558478" y="1754186"/>
                </a:cubicBezTo>
                <a:lnTo>
                  <a:pt x="5769234" y="1716605"/>
                </a:lnTo>
                <a:lnTo>
                  <a:pt x="5769234" y="5893818"/>
                </a:lnTo>
                <a:lnTo>
                  <a:pt x="5765425" y="5895840"/>
                </a:lnTo>
                <a:lnTo>
                  <a:pt x="5765488" y="5895840"/>
                </a:lnTo>
                <a:cubicBezTo>
                  <a:pt x="5517584" y="6029788"/>
                  <a:pt x="5118741" y="6223598"/>
                  <a:pt x="4626362" y="6386117"/>
                </a:cubicBezTo>
                <a:cubicBezTo>
                  <a:pt x="4030795" y="6582709"/>
                  <a:pt x="3454279" y="6682332"/>
                  <a:pt x="2912814" y="6682332"/>
                </a:cubicBezTo>
                <a:cubicBezTo>
                  <a:pt x="2068709" y="6682332"/>
                  <a:pt x="1137736" y="6421327"/>
                  <a:pt x="152089" y="6145024"/>
                </a:cubicBezTo>
                <a:lnTo>
                  <a:pt x="0" y="61026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720000" bIns="360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icoon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43812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219E71F-C8DD-1108-41D4-3AF372FB97D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" y="5461001"/>
            <a:ext cx="12191999" cy="1396999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15ACDA6-4215-F803-B9E0-8D5199361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29786"/>
            <a:ext cx="10904970" cy="12992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BEE8B3-260B-EB6B-DD93-CF50ED350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2160000"/>
            <a:ext cx="10904970" cy="28480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9FCD7-B0B2-7832-5ED5-FB6975E83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46586" y="6156646"/>
            <a:ext cx="1849414" cy="1894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F20EE50C-C23B-B645-932E-C63A2278D7D9}" type="datetime2">
              <a:rPr lang="nl-NL" smtClean="0"/>
              <a:t>donderdag 5 maart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12DBD3-B86B-7910-D862-A448F85F2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20000" y="6156646"/>
            <a:ext cx="3703200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Voettekst - Ruimte voor hoofdstuk-, fase, of sectietitel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D61431-727F-C193-114F-8062EB393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600" y="6487004"/>
            <a:ext cx="389370" cy="1894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277CBE28-8A36-2043-9F7C-DDC838DC562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9939FAD-6779-4068-953B-CA5436476FDD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734799" y="492124"/>
            <a:ext cx="4572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5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78" r:id="rId2"/>
    <p:sldLayoutId id="2147483754" r:id="rId3"/>
    <p:sldLayoutId id="2147483779" r:id="rId4"/>
    <p:sldLayoutId id="2147483755" r:id="rId5"/>
    <p:sldLayoutId id="2147483759" r:id="rId6"/>
    <p:sldLayoutId id="2147483756" r:id="rId7"/>
    <p:sldLayoutId id="2147483760" r:id="rId8"/>
    <p:sldLayoutId id="2147483757" r:id="rId9"/>
    <p:sldLayoutId id="2147483758" r:id="rId10"/>
    <p:sldLayoutId id="2147483761" r:id="rId11"/>
    <p:sldLayoutId id="2147483783" r:id="rId12"/>
    <p:sldLayoutId id="2147483774" r:id="rId13"/>
    <p:sldLayoutId id="2147483775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80" r:id="rId23"/>
    <p:sldLayoutId id="2147483772" r:id="rId24"/>
    <p:sldLayoutId id="2147483773" r:id="rId2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ijdelijke aanduiding voor afbeelding 15" descr="Afbeelding met buitenshuis, water, landschap, gras&#10;&#10;Door AI gegenereerde inhoud is mogelijk onjuist.">
            <a:extLst>
              <a:ext uri="{FF2B5EF4-FFF2-40B4-BE49-F238E27FC236}">
                <a16:creationId xmlns:a16="http://schemas.microsoft.com/office/drawing/2014/main" id="{7EF60BE9-625A-F22D-4571-BAE4B7CC82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0861" b="5048"/>
          <a:stretch>
            <a:fillRect/>
          </a:stretch>
        </p:blipFill>
        <p:spPr>
          <a:xfrm>
            <a:off x="-1" y="-1"/>
            <a:ext cx="12192001" cy="6774873"/>
          </a:xfrm>
          <a:custGeom>
            <a:avLst/>
            <a:gdLst>
              <a:gd name="connsiteX0" fmla="*/ 12192000 w 12192001"/>
              <a:gd name="connsiteY0" fmla="*/ 1407604 h 6774873"/>
              <a:gd name="connsiteX1" fmla="*/ 11836273 w 12192001"/>
              <a:gd name="connsiteY1" fmla="*/ 1461389 h 6774873"/>
              <a:gd name="connsiteX2" fmla="*/ 11867134 w 12192001"/>
              <a:gd name="connsiteY2" fmla="*/ 1765173 h 6774873"/>
              <a:gd name="connsiteX3" fmla="*/ 11867071 w 12192001"/>
              <a:gd name="connsiteY3" fmla="*/ 1765236 h 6774873"/>
              <a:gd name="connsiteX4" fmla="*/ 11981180 w 12192001"/>
              <a:gd name="connsiteY4" fmla="*/ 1754187 h 6774873"/>
              <a:gd name="connsiteX5" fmla="*/ 12192000 w 12192001"/>
              <a:gd name="connsiteY5" fmla="*/ 1716595 h 6774873"/>
              <a:gd name="connsiteX6" fmla="*/ 0 w 12192001"/>
              <a:gd name="connsiteY6" fmla="*/ 0 h 6774873"/>
              <a:gd name="connsiteX7" fmla="*/ 12192001 w 12192001"/>
              <a:gd name="connsiteY7" fmla="*/ 0 h 6774873"/>
              <a:gd name="connsiteX8" fmla="*/ 12192001 w 12192001"/>
              <a:gd name="connsiteY8" fmla="*/ 492125 h 6774873"/>
              <a:gd name="connsiteX9" fmla="*/ 11734801 w 12192001"/>
              <a:gd name="connsiteY9" fmla="*/ 569468 h 6774873"/>
              <a:gd name="connsiteX10" fmla="*/ 11765599 w 12192001"/>
              <a:gd name="connsiteY10" fmla="*/ 873316 h 6774873"/>
              <a:gd name="connsiteX11" fmla="*/ 11879708 w 12192001"/>
              <a:gd name="connsiteY11" fmla="*/ 862267 h 6774873"/>
              <a:gd name="connsiteX12" fmla="*/ 12192001 w 12192001"/>
              <a:gd name="connsiteY12" fmla="*/ 800545 h 6774873"/>
              <a:gd name="connsiteX13" fmla="*/ 12192001 w 12192001"/>
              <a:gd name="connsiteY13" fmla="*/ 948626 h 6774873"/>
              <a:gd name="connsiteX14" fmla="*/ 11785029 w 12192001"/>
              <a:gd name="connsiteY14" fmla="*/ 1016508 h 6774873"/>
              <a:gd name="connsiteX15" fmla="*/ 11815827 w 12192001"/>
              <a:gd name="connsiteY15" fmla="*/ 1320292 h 6774873"/>
              <a:gd name="connsiteX16" fmla="*/ 11929936 w 12192001"/>
              <a:gd name="connsiteY16" fmla="*/ 1309242 h 6774873"/>
              <a:gd name="connsiteX17" fmla="*/ 12192001 w 12192001"/>
              <a:gd name="connsiteY17" fmla="*/ 1259967 h 6774873"/>
              <a:gd name="connsiteX18" fmla="*/ 12192001 w 12192001"/>
              <a:gd name="connsiteY18" fmla="*/ 6774873 h 6774873"/>
              <a:gd name="connsiteX19" fmla="*/ 12192000 w 12192001"/>
              <a:gd name="connsiteY19" fmla="*/ 6774873 h 6774873"/>
              <a:gd name="connsiteX20" fmla="*/ 12192000 w 12192001"/>
              <a:gd name="connsiteY20" fmla="*/ 5908712 h 6774873"/>
              <a:gd name="connsiteX21" fmla="*/ 12192000 w 12192001"/>
              <a:gd name="connsiteY21" fmla="*/ 5899644 h 6774873"/>
              <a:gd name="connsiteX22" fmla="*/ 12192000 w 12192001"/>
              <a:gd name="connsiteY22" fmla="*/ 5890638 h 6774873"/>
              <a:gd name="connsiteX23" fmla="*/ 12188190 w 12192001"/>
              <a:gd name="connsiteY23" fmla="*/ 5892731 h 6774873"/>
              <a:gd name="connsiteX24" fmla="*/ 11049064 w 12192001"/>
              <a:gd name="connsiteY24" fmla="*/ 6384593 h 6774873"/>
              <a:gd name="connsiteX25" fmla="*/ 9335516 w 12192001"/>
              <a:gd name="connsiteY25" fmla="*/ 6681764 h 6774873"/>
              <a:gd name="connsiteX26" fmla="*/ 6575108 w 12192001"/>
              <a:gd name="connsiteY26" fmla="*/ 6048229 h 6774873"/>
              <a:gd name="connsiteX27" fmla="*/ 4770567 w 12192001"/>
              <a:gd name="connsiteY27" fmla="*/ 5506775 h 6774873"/>
              <a:gd name="connsiteX28" fmla="*/ 2833117 w 12192001"/>
              <a:gd name="connsiteY28" fmla="*/ 5251966 h 6774873"/>
              <a:gd name="connsiteX29" fmla="*/ 1087566 w 12192001"/>
              <a:gd name="connsiteY29" fmla="*/ 5515717 h 6774873"/>
              <a:gd name="connsiteX30" fmla="*/ 1 w 12192001"/>
              <a:gd name="connsiteY30" fmla="*/ 5996354 h 6774873"/>
              <a:gd name="connsiteX31" fmla="*/ 1 w 12192001"/>
              <a:gd name="connsiteY31" fmla="*/ 6005614 h 6774873"/>
              <a:gd name="connsiteX32" fmla="*/ 1 w 12192001"/>
              <a:gd name="connsiteY32" fmla="*/ 6014872 h 6774873"/>
              <a:gd name="connsiteX33" fmla="*/ 1 w 12192001"/>
              <a:gd name="connsiteY33" fmla="*/ 6774873 h 6774873"/>
              <a:gd name="connsiteX34" fmla="*/ 0 w 12192001"/>
              <a:gd name="connsiteY34" fmla="*/ 6774873 h 677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192001" h="6774873">
                <a:moveTo>
                  <a:pt x="12192000" y="1407604"/>
                </a:moveTo>
                <a:cubicBezTo>
                  <a:pt x="12077573" y="1434464"/>
                  <a:pt x="11955526" y="1455229"/>
                  <a:pt x="11836273" y="1461389"/>
                </a:cubicBezTo>
                <a:lnTo>
                  <a:pt x="11867134" y="1765173"/>
                </a:lnTo>
                <a:lnTo>
                  <a:pt x="11867071" y="1765236"/>
                </a:lnTo>
                <a:cubicBezTo>
                  <a:pt x="11906123" y="1762760"/>
                  <a:pt x="11944223" y="1759140"/>
                  <a:pt x="11981180" y="1754187"/>
                </a:cubicBezTo>
                <a:cubicBezTo>
                  <a:pt x="12052935" y="1744281"/>
                  <a:pt x="12123103" y="1731581"/>
                  <a:pt x="12192000" y="1716595"/>
                </a:cubicBez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492125"/>
                </a:lnTo>
                <a:cubicBezTo>
                  <a:pt x="12042205" y="534734"/>
                  <a:pt x="11877359" y="569151"/>
                  <a:pt x="11734801" y="569468"/>
                </a:cubicBezTo>
                <a:lnTo>
                  <a:pt x="11765599" y="873316"/>
                </a:lnTo>
                <a:cubicBezTo>
                  <a:pt x="11804651" y="870839"/>
                  <a:pt x="11842751" y="867156"/>
                  <a:pt x="11879708" y="862267"/>
                </a:cubicBezTo>
                <a:cubicBezTo>
                  <a:pt x="11986960" y="847471"/>
                  <a:pt x="12090782" y="826389"/>
                  <a:pt x="12192001" y="800545"/>
                </a:cubicBezTo>
                <a:lnTo>
                  <a:pt x="12192001" y="948626"/>
                </a:lnTo>
                <a:cubicBezTo>
                  <a:pt x="12066652" y="979932"/>
                  <a:pt x="11927142" y="1006094"/>
                  <a:pt x="11785029" y="1016508"/>
                </a:cubicBezTo>
                <a:lnTo>
                  <a:pt x="11815827" y="1320292"/>
                </a:lnTo>
                <a:cubicBezTo>
                  <a:pt x="11854879" y="1317878"/>
                  <a:pt x="11893043" y="1314196"/>
                  <a:pt x="11929936" y="1309242"/>
                </a:cubicBezTo>
                <a:cubicBezTo>
                  <a:pt x="12019535" y="1296860"/>
                  <a:pt x="12106720" y="1280160"/>
                  <a:pt x="12192001" y="1259967"/>
                </a:cubicBezTo>
                <a:lnTo>
                  <a:pt x="12192001" y="6774873"/>
                </a:lnTo>
                <a:lnTo>
                  <a:pt x="12192000" y="6774873"/>
                </a:lnTo>
                <a:lnTo>
                  <a:pt x="12192000" y="5908712"/>
                </a:lnTo>
                <a:lnTo>
                  <a:pt x="12192000" y="5899644"/>
                </a:lnTo>
                <a:lnTo>
                  <a:pt x="12192000" y="5890638"/>
                </a:lnTo>
                <a:lnTo>
                  <a:pt x="12188190" y="5892731"/>
                </a:lnTo>
                <a:cubicBezTo>
                  <a:pt x="11940286" y="6027111"/>
                  <a:pt x="11541443" y="6221548"/>
                  <a:pt x="11049064" y="6384593"/>
                </a:cubicBezTo>
                <a:cubicBezTo>
                  <a:pt x="10453497" y="6581819"/>
                  <a:pt x="9876981" y="6681764"/>
                  <a:pt x="9335516" y="6681764"/>
                </a:cubicBezTo>
                <a:cubicBezTo>
                  <a:pt x="8491601" y="6681764"/>
                  <a:pt x="7560692" y="6374065"/>
                  <a:pt x="6575108" y="6048229"/>
                </a:cubicBezTo>
                <a:cubicBezTo>
                  <a:pt x="5994782" y="5856393"/>
                  <a:pt x="5394708" y="5658025"/>
                  <a:pt x="4770567" y="5506775"/>
                </a:cubicBezTo>
                <a:cubicBezTo>
                  <a:pt x="4063048" y="5335296"/>
                  <a:pt x="3429318" y="5251966"/>
                  <a:pt x="2833117" y="5251966"/>
                </a:cubicBezTo>
                <a:cubicBezTo>
                  <a:pt x="2236915" y="5251966"/>
                  <a:pt x="1644079" y="5340686"/>
                  <a:pt x="1087566" y="5515717"/>
                </a:cubicBezTo>
                <a:cubicBezTo>
                  <a:pt x="599758" y="5669123"/>
                  <a:pt x="227585" y="5861276"/>
                  <a:pt x="1" y="5996354"/>
                </a:cubicBezTo>
                <a:lnTo>
                  <a:pt x="1" y="6005614"/>
                </a:lnTo>
                <a:lnTo>
                  <a:pt x="1" y="6014872"/>
                </a:lnTo>
                <a:lnTo>
                  <a:pt x="1" y="6774873"/>
                </a:lnTo>
                <a:lnTo>
                  <a:pt x="0" y="6774873"/>
                </a:lnTo>
                <a:close/>
              </a:path>
            </a:pathLst>
          </a:custGeom>
          <a:noFill/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EE6CC42B-01A4-9F3A-39E9-24AA0005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600" y="6487004"/>
            <a:ext cx="389370" cy="18949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77CBE28-8A36-2043-9F7C-DDC838DC5624}" type="slidenum">
              <a:rPr lang="nl-NL" smtClean="0"/>
              <a:pPr>
                <a:spcAft>
                  <a:spcPts val="600"/>
                </a:spcAft>
              </a:pPr>
              <a:t>1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AA3365-0353-DA9D-39B0-FFB2B8B93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648001" y="-1"/>
            <a:ext cx="4973310" cy="3072985"/>
          </a:xfrm>
        </p:spPr>
        <p:txBody>
          <a:bodyPr anchor="b">
            <a:normAutofit/>
          </a:bodyPr>
          <a:lstStyle/>
          <a:p>
            <a:r>
              <a:rPr lang="nl-NL" sz="3200"/>
              <a:t>Hoogheemraadschap</a:t>
            </a:r>
            <a:br>
              <a:rPr lang="nl-NL" sz="3200"/>
            </a:br>
            <a:r>
              <a:rPr lang="nl-NL" sz="3200"/>
              <a:t>De Stichtse Rijnlanden</a:t>
            </a:r>
            <a:br>
              <a:rPr lang="nl-NL" sz="3400"/>
            </a:br>
            <a:r>
              <a:rPr lang="nl-NL" sz="3400"/>
              <a:t>     </a:t>
            </a:r>
            <a:r>
              <a:rPr lang="nl-NL" sz="2400" i="1"/>
              <a:t>Peilbesluit Wulverbroek</a:t>
            </a:r>
          </a:p>
        </p:txBody>
      </p:sp>
      <p:sp>
        <p:nvSpPr>
          <p:cNvPr id="4" name="Tijdelijke aanduiding voor datum 3" hidden="1">
            <a:extLst>
              <a:ext uri="{FF2B5EF4-FFF2-40B4-BE49-F238E27FC236}">
                <a16:creationId xmlns:a16="http://schemas.microsoft.com/office/drawing/2014/main" id="{7A4ED849-9A9F-95F2-692A-FDE3C46735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/>
              <a:t>Donderdag 5 maart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248B0-1718-5F94-7CF3-6C9FD8FB749D}"/>
              </a:ext>
            </a:extLst>
          </p:cNvPr>
          <p:cNvSpPr txBox="1"/>
          <p:nvPr/>
        </p:nvSpPr>
        <p:spPr>
          <a:xfrm>
            <a:off x="2895600" y="6045200"/>
            <a:ext cx="27177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Rotis Sans Serif Pro" panose="020B0503030202020304" pitchFamily="34" charset="0"/>
                <a:cs typeface="Arial"/>
              </a:rPr>
              <a:t>Donderdag</a:t>
            </a:r>
            <a:r>
              <a:rPr lang="en-US" sz="1400">
                <a:solidFill>
                  <a:schemeClr val="bg1"/>
                </a:solidFill>
                <a:latin typeface="Rotis Sans Serif Pro" panose="020B0503030202020304" pitchFamily="34" charset="0"/>
                <a:cs typeface="Arial"/>
              </a:rPr>
              <a:t> 5 </a:t>
            </a:r>
            <a:r>
              <a:rPr lang="en-US" sz="1400" err="1">
                <a:solidFill>
                  <a:schemeClr val="bg1"/>
                </a:solidFill>
                <a:latin typeface="Rotis Sans Serif Pro" panose="020B0503030202020304" pitchFamily="34" charset="0"/>
                <a:cs typeface="Arial"/>
              </a:rPr>
              <a:t>maart</a:t>
            </a:r>
            <a:r>
              <a:rPr lang="en-US" sz="1400">
                <a:solidFill>
                  <a:schemeClr val="bg1"/>
                </a:solidFill>
                <a:latin typeface="Rotis Sans Serif Pro" panose="020B0503030202020304" pitchFamily="34" charset="0"/>
                <a:cs typeface="Arial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53556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F9161-1F3E-5E44-DF17-7DE91D61E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F4D2CC8-ED29-1868-D256-A8EC4F5806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Voldoende water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DB1BFA-EE74-0000-FCC0-69934C9B3D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10</a:t>
            </a:fld>
            <a:endParaRPr lang="nl-NL"/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F585365D-4932-84A3-489B-07C1D9A514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266700" y="1238249"/>
            <a:ext cx="3853398" cy="2974763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17AE39-5AB4-FB8F-B95F-3ACD9C8C5D91}"/>
              </a:ext>
            </a:extLst>
          </p:cNvPr>
          <p:cNvSpPr txBox="1">
            <a:spLocks/>
          </p:cNvSpPr>
          <p:nvPr/>
        </p:nvSpPr>
        <p:spPr>
          <a:xfrm>
            <a:off x="4962525" y="895350"/>
            <a:ext cx="5430982" cy="4114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7A9DEB81-5F5D-B8C9-2AB5-9719AF5B6515}"/>
              </a:ext>
            </a:extLst>
          </p:cNvPr>
          <p:cNvSpPr txBox="1">
            <a:spLocks/>
          </p:cNvSpPr>
          <p:nvPr/>
        </p:nvSpPr>
        <p:spPr bwMode="auto">
          <a:xfrm>
            <a:off x="4762369" y="1371600"/>
            <a:ext cx="540080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sz="2400" kern="0"/>
              <a:t>Digitale nieuwsbrief</a:t>
            </a:r>
          </a:p>
          <a:p>
            <a:pPr marL="0" indent="0">
              <a:buNone/>
            </a:pPr>
            <a:endParaRPr lang="nl-NL" sz="2400" kern="0"/>
          </a:p>
          <a:p>
            <a:r>
              <a:rPr lang="nl-NL" sz="2400" b="1" u="sng" kern="0"/>
              <a:t>hdsr.nl/peilbesluitwulverbroek</a:t>
            </a:r>
            <a:endParaRPr lang="nl-NL" sz="2400" kern="0"/>
          </a:p>
          <a:p>
            <a:endParaRPr lang="nl-NL" sz="2400" kern="0"/>
          </a:p>
        </p:txBody>
      </p:sp>
    </p:spTree>
    <p:extLst>
      <p:ext uri="{BB962C8B-B14F-4D97-AF65-F5344CB8AC3E}">
        <p14:creationId xmlns:p14="http://schemas.microsoft.com/office/powerpoint/2010/main" val="361588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37F505D-00BD-54C2-4E47-9AE46F214E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Voldoende water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8677942-4070-5075-0405-6FCFF70260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11</a:t>
            </a:fld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8F86735-F3BC-4FB0-6960-3FED3CBCCA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/>
          </p:nvPr>
        </p:nvSpPr>
        <p:spPr/>
        <p:txBody>
          <a:bodyPr vert="horz" lIns="0" tIns="0" rIns="0" bIns="0" numCol="1" spcCol="612000" rtlCol="0" anchor="t">
            <a:noAutofit/>
          </a:bodyPr>
          <a:lstStyle/>
          <a:p>
            <a:r>
              <a:rPr lang="nl-NL"/>
              <a:t>We zorgen ervoor dat het watersysteem van kanalen, grachten, rivieren en sloten goed functioneert om water naar gebieden aan of af te voeren. </a:t>
            </a:r>
          </a:p>
          <a:p>
            <a:r>
              <a:rPr lang="nl-NL"/>
              <a:t>Daarbij houden daarbij rekening met klimaatverandering en maatschappelijke ontwikkelingen, zoals verstedelijking en landbouwtransitie. Dit doen we samen met inwoners, ondernemers en overheden. </a:t>
            </a:r>
          </a:p>
          <a:p>
            <a:r>
              <a:rPr lang="nl-NL"/>
              <a:t>Tegelijkertijd is niet te voorkomen dat er soms te veel of te weinig water is. Ook hierop moeten we voorbereid zijn.</a:t>
            </a:r>
          </a:p>
          <a:p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584156E-B423-F003-B6D1-D075DD824B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Voldoende water</a:t>
            </a:r>
          </a:p>
        </p:txBody>
      </p:sp>
      <p:pic>
        <p:nvPicPr>
          <p:cNvPr id="10" name="Tijdelijke aanduiding voor afbeelding 9" descr="Afbeelding met buitenshuis, kleding, plant, persoon&#10;&#10;Automatisch gegenereerde beschrijving">
            <a:extLst>
              <a:ext uri="{FF2B5EF4-FFF2-40B4-BE49-F238E27FC236}">
                <a16:creationId xmlns:a16="http://schemas.microsoft.com/office/drawing/2014/main" id="{D9CE161B-4E76-8CED-7333-759428726C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53398" cy="6108488"/>
          </a:xfrm>
        </p:spPr>
      </p:pic>
    </p:spTree>
    <p:extLst>
      <p:ext uri="{BB962C8B-B14F-4D97-AF65-F5344CB8AC3E}">
        <p14:creationId xmlns:p14="http://schemas.microsoft.com/office/powerpoint/2010/main" val="412492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081C0B2-0DD7-1629-1B5F-290931B6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Dank voor uw aandacht</a:t>
            </a:r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DC8B68C7-CFB8-81AA-12CA-5C9DFBCF4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5862" y="3276738"/>
            <a:ext cx="7048705" cy="1457835"/>
          </a:xfrm>
        </p:spPr>
        <p:txBody>
          <a:bodyPr/>
          <a:lstStyle/>
          <a:p>
            <a:r>
              <a:rPr lang="en-US"/>
              <a:t>www.hdsr.nl</a:t>
            </a:r>
            <a:br>
              <a:rPr lang="en-US">
                <a:cs typeface="Arial"/>
              </a:rPr>
            </a:br>
            <a:endParaRPr lang="en-US">
              <a:cs typeface="Arial"/>
            </a:endParaRPr>
          </a:p>
          <a:p>
            <a:r>
              <a:rPr lang="en-US">
                <a:cs typeface="Arial"/>
              </a:rPr>
              <a:t>ben.jonkman@hdsr.nl</a:t>
            </a:r>
            <a:endParaRPr lang="nl-NL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9722579-57E1-0848-B0CA-E9849445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607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0DF4BBBB-D4D6-E1F9-C7CA-89D0D5914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617" y="6031463"/>
            <a:ext cx="5542899" cy="249299"/>
          </a:xfrm>
        </p:spPr>
        <p:txBody>
          <a:bodyPr/>
          <a:lstStyle/>
          <a:p>
            <a:r>
              <a:rPr lang="en-US" sz="1800" b="1"/>
              <a:t>www.hdsr.nl</a:t>
            </a:r>
            <a:endParaRPr lang="nl-NL" sz="1800" b="1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74695B5-1E57-FF90-57B1-6E12FD85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63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06EF8CB-4BC0-2E25-0F42-AF8937AE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2</a:t>
            </a:fld>
            <a:endParaRPr lang="nl-NL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5D43CCD-AF24-E09A-57B0-82A1DFFF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30" y="0"/>
            <a:ext cx="9814705" cy="1292072"/>
          </a:xfrm>
        </p:spPr>
        <p:txBody>
          <a:bodyPr/>
          <a:lstStyle/>
          <a:p>
            <a:r>
              <a:rPr lang="nl-NL"/>
              <a:t>Programma</a:t>
            </a:r>
          </a:p>
        </p:txBody>
      </p:sp>
      <p:pic>
        <p:nvPicPr>
          <p:cNvPr id="17" name="Afbeelding 2">
            <a:extLst>
              <a:ext uri="{FF2B5EF4-FFF2-40B4-BE49-F238E27FC236}">
                <a16:creationId xmlns:a16="http://schemas.microsoft.com/office/drawing/2014/main" id="{A80BB716-B1D2-FFD4-F93D-ECA94B1FD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2"/>
          <a:stretch>
            <a:fillRect/>
          </a:stretch>
        </p:blipFill>
        <p:spPr bwMode="auto">
          <a:xfrm>
            <a:off x="6420506" y="646036"/>
            <a:ext cx="2352063" cy="33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C0430613-8C44-0C88-9416-68B9EC3B85EE}"/>
              </a:ext>
            </a:extLst>
          </p:cNvPr>
          <p:cNvSpPr txBox="1"/>
          <p:nvPr/>
        </p:nvSpPr>
        <p:spPr>
          <a:xfrm>
            <a:off x="6420506" y="4038900"/>
            <a:ext cx="253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Bert de Groot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</a:b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Hoogheemraad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015590A-0AF3-BF6E-C7DA-BEF48081E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1173" r="13673" b="2098"/>
          <a:stretch/>
        </p:blipFill>
        <p:spPr bwMode="auto">
          <a:xfrm>
            <a:off x="9181591" y="646035"/>
            <a:ext cx="2276264" cy="33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4C2032AC-ECB1-CAA5-B0E4-B2E142E575EB}"/>
              </a:ext>
            </a:extLst>
          </p:cNvPr>
          <p:cNvSpPr txBox="1"/>
          <p:nvPr/>
        </p:nvSpPr>
        <p:spPr>
          <a:xfrm>
            <a:off x="9181591" y="4038900"/>
            <a:ext cx="253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Ben Jonkman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</a:b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Projectleider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E2145E41-E446-2F47-D9C6-CDA5EDE565E8}"/>
              </a:ext>
            </a:extLst>
          </p:cNvPr>
          <p:cNvSpPr txBox="1">
            <a:spLocks/>
          </p:cNvSpPr>
          <p:nvPr/>
        </p:nvSpPr>
        <p:spPr bwMode="auto">
          <a:xfrm>
            <a:off x="476759" y="1371600"/>
            <a:ext cx="540080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kern="0"/>
              <a:t>Introductie door hoogheemraad</a:t>
            </a:r>
          </a:p>
          <a:p>
            <a:pPr marL="0" indent="0">
              <a:buNone/>
            </a:pPr>
            <a:endParaRPr lang="nl-NL" sz="1600" kern="0"/>
          </a:p>
          <a:p>
            <a:r>
              <a:rPr lang="nl-NL" sz="2000" kern="0"/>
              <a:t>Informatie delen</a:t>
            </a:r>
          </a:p>
          <a:p>
            <a:pPr lvl="1"/>
            <a:r>
              <a:rPr lang="nl-NL" kern="0"/>
              <a:t>Wat is een peilbesluit?</a:t>
            </a:r>
          </a:p>
          <a:p>
            <a:pPr lvl="1"/>
            <a:r>
              <a:rPr lang="nl-NL" kern="0"/>
              <a:t>Aanleiding nieuw peilbesluit</a:t>
            </a:r>
          </a:p>
          <a:p>
            <a:pPr lvl="1"/>
            <a:r>
              <a:rPr lang="nl-NL" kern="0"/>
              <a:t>Peilbesluitproces</a:t>
            </a:r>
          </a:p>
          <a:p>
            <a:pPr lvl="1"/>
            <a:r>
              <a:rPr lang="nl-NL" kern="0"/>
              <a:t>Waterkwaliteit en biodiversiteit</a:t>
            </a:r>
          </a:p>
          <a:p>
            <a:pPr lvl="1"/>
            <a:r>
              <a:rPr lang="nl-NL" kern="0"/>
              <a:t>Planning</a:t>
            </a:r>
          </a:p>
          <a:p>
            <a:endParaRPr lang="nl-NL" sz="1400" kern="0"/>
          </a:p>
          <a:p>
            <a:pPr marL="0" indent="0">
              <a:buNone/>
            </a:pPr>
            <a:r>
              <a:rPr lang="nl-NL" i="1" kern="0"/>
              <a:t>	Koffiepauze</a:t>
            </a:r>
          </a:p>
          <a:p>
            <a:pPr marL="0" indent="0">
              <a:buNone/>
            </a:pPr>
            <a:endParaRPr lang="nl-NL" sz="1400" i="1" kern="0"/>
          </a:p>
          <a:p>
            <a:r>
              <a:rPr lang="nl-NL" kern="0"/>
              <a:t>In gesprek over uw ervaringen, klachten en/of ideeën</a:t>
            </a:r>
          </a:p>
          <a:p>
            <a:pPr marL="0" indent="0">
              <a:buNone/>
            </a:pPr>
            <a:endParaRPr lang="nl-NL" kern="0"/>
          </a:p>
        </p:txBody>
      </p:sp>
    </p:spTree>
    <p:extLst>
      <p:ext uri="{BB962C8B-B14F-4D97-AF65-F5344CB8AC3E}">
        <p14:creationId xmlns:p14="http://schemas.microsoft.com/office/powerpoint/2010/main" val="1368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174AFF-C979-04A9-5A08-214D708BF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3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6C4EA12-0FDC-C897-235A-E61B22D1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27" y="547466"/>
            <a:ext cx="6477076" cy="748222"/>
          </a:xfrm>
        </p:spPr>
        <p:txBody>
          <a:bodyPr>
            <a:normAutofit/>
          </a:bodyPr>
          <a:lstStyle/>
          <a:p>
            <a:r>
              <a:rPr lang="nl-NL"/>
              <a:t>Wat is een peilbesluit?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10EF64AC-2630-B633-4DF5-168636523289}"/>
              </a:ext>
            </a:extLst>
          </p:cNvPr>
          <p:cNvSpPr txBox="1">
            <a:spLocks/>
          </p:cNvSpPr>
          <p:nvPr/>
        </p:nvSpPr>
        <p:spPr bwMode="auto">
          <a:xfrm>
            <a:off x="584627" y="1726949"/>
            <a:ext cx="540080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kern="0"/>
              <a:t>Waterpeilen vastleggen voor een bepaald gebied (peilgebied)</a:t>
            </a:r>
          </a:p>
          <a:p>
            <a:pPr marL="0" indent="0">
              <a:buNone/>
            </a:pPr>
            <a:endParaRPr lang="nl-NL" kern="0"/>
          </a:p>
          <a:p>
            <a:r>
              <a:rPr lang="nl-NL" kern="0"/>
              <a:t>Voor oppervlaktewater, niet grondwater</a:t>
            </a:r>
            <a:endParaRPr lang="nl-NL" sz="2000" kern="0"/>
          </a:p>
          <a:p>
            <a:pPr marL="457200" lvl="1" indent="0">
              <a:buNone/>
            </a:pPr>
            <a:endParaRPr lang="nl-NL" sz="1600" kern="0"/>
          </a:p>
          <a:p>
            <a:r>
              <a:rPr lang="nl-NL" kern="0"/>
              <a:t>Landgebruik is uitgangspunt</a:t>
            </a:r>
          </a:p>
          <a:p>
            <a:endParaRPr lang="nl-NL" sz="1600" kern="0"/>
          </a:p>
          <a:p>
            <a:r>
              <a:rPr lang="nl-NL" kern="0"/>
              <a:t>Brede afweging</a:t>
            </a:r>
          </a:p>
          <a:p>
            <a:endParaRPr lang="nl-NL" sz="1600" kern="0"/>
          </a:p>
          <a:p>
            <a:r>
              <a:rPr lang="nl-NL" kern="0"/>
              <a:t>Peilbesluit = actueel</a:t>
            </a:r>
          </a:p>
          <a:p>
            <a:pPr marL="0" indent="0">
              <a:buNone/>
            </a:pPr>
            <a:endParaRPr lang="nl-NL" kern="0"/>
          </a:p>
        </p:txBody>
      </p:sp>
      <p:pic>
        <p:nvPicPr>
          <p:cNvPr id="5" name="Picture 2" descr="picpeilbesluiten">
            <a:extLst>
              <a:ext uri="{FF2B5EF4-FFF2-40B4-BE49-F238E27FC236}">
                <a16:creationId xmlns:a16="http://schemas.microsoft.com/office/drawing/2014/main" id="{D83D0A7D-7769-5828-DE0D-AA2017A03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6627" r="4463" b="4062"/>
          <a:stretch/>
        </p:blipFill>
        <p:spPr bwMode="auto">
          <a:xfrm>
            <a:off x="6206569" y="2040996"/>
            <a:ext cx="5477522" cy="32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4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80B4E1A-DC86-50A0-D737-40BF9D5A6C6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/>
          <a:srcRect t="1005" b="630"/>
          <a:stretch>
            <a:fillRect/>
          </a:stretch>
        </p:blipFill>
        <p:spPr bwMode="auto">
          <a:xfrm>
            <a:off x="4643207" y="1242490"/>
            <a:ext cx="7175596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B0D7E61-DD10-CC76-0876-D3676DB6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4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299EEE0-939A-4D11-DA3A-B6637E1B3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636998"/>
            <a:ext cx="7364317" cy="616513"/>
          </a:xfrm>
        </p:spPr>
        <p:txBody>
          <a:bodyPr/>
          <a:lstStyle/>
          <a:p>
            <a:r>
              <a:rPr lang="nl-NL"/>
              <a:t>Aanleiding actualiseren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6B2CCF70-D7B0-2820-6B5D-EB389E280292}"/>
              </a:ext>
            </a:extLst>
          </p:cNvPr>
          <p:cNvSpPr txBox="1">
            <a:spLocks/>
          </p:cNvSpPr>
          <p:nvPr/>
        </p:nvSpPr>
        <p:spPr bwMode="auto">
          <a:xfrm>
            <a:off x="466594" y="1257751"/>
            <a:ext cx="540080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kern="0"/>
              <a:t>Peilbesluit uit 2008</a:t>
            </a:r>
          </a:p>
          <a:p>
            <a:pPr marL="0" indent="0">
              <a:buNone/>
            </a:pPr>
            <a:endParaRPr lang="nl-NL" kern="0"/>
          </a:p>
          <a:p>
            <a:r>
              <a:rPr lang="nl-NL" kern="0"/>
              <a:t>Actualiteitstoets</a:t>
            </a:r>
          </a:p>
          <a:p>
            <a:pPr lvl="1"/>
            <a:r>
              <a:rPr lang="nl-NL" sz="2000" kern="0"/>
              <a:t>23 peilgebieden</a:t>
            </a:r>
          </a:p>
          <a:p>
            <a:pPr lvl="1"/>
            <a:r>
              <a:rPr lang="nl-NL" sz="2000" kern="0"/>
              <a:t>Meer dan helft van gebied niet </a:t>
            </a:r>
            <a:br>
              <a:rPr lang="nl-NL" sz="2000" kern="0"/>
            </a:br>
            <a:r>
              <a:rPr lang="nl-NL" sz="2000" kern="0"/>
              <a:t>actueel</a:t>
            </a:r>
          </a:p>
          <a:p>
            <a:pPr marL="457200" lvl="1" indent="0">
              <a:buNone/>
            </a:pPr>
            <a:endParaRPr lang="nl-NL" sz="1600" kern="0"/>
          </a:p>
          <a:p>
            <a:r>
              <a:rPr lang="nl-NL" kern="0"/>
              <a:t>Gebied veranderd</a:t>
            </a:r>
          </a:p>
          <a:p>
            <a:endParaRPr lang="nl-NL" sz="1600" kern="0"/>
          </a:p>
          <a:p>
            <a:r>
              <a:rPr lang="nl-NL" kern="0"/>
              <a:t>Meer gebiedskennis</a:t>
            </a:r>
          </a:p>
          <a:p>
            <a:endParaRPr lang="nl-NL" sz="1600" kern="0"/>
          </a:p>
          <a:p>
            <a:r>
              <a:rPr lang="nl-NL" kern="0"/>
              <a:t>Nieuw beleid</a:t>
            </a:r>
          </a:p>
        </p:txBody>
      </p:sp>
    </p:spTree>
    <p:extLst>
      <p:ext uri="{BB962C8B-B14F-4D97-AF65-F5344CB8AC3E}">
        <p14:creationId xmlns:p14="http://schemas.microsoft.com/office/powerpoint/2010/main" val="407788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52A15-DF6F-0FDF-265D-B688AE9B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B713BAB-D3BC-6F81-909D-CA808D7C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5</a:t>
            </a:fld>
            <a:endParaRPr lang="nl-NL"/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A87E3817-598C-C949-29F5-826C9EA7E84A}"/>
              </a:ext>
            </a:extLst>
          </p:cNvPr>
          <p:cNvSpPr txBox="1">
            <a:spLocks/>
          </p:cNvSpPr>
          <p:nvPr/>
        </p:nvSpPr>
        <p:spPr>
          <a:xfrm>
            <a:off x="584627" y="547466"/>
            <a:ext cx="6477076" cy="74822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Peilbesluitproces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04B0EF-01DE-B5D8-3574-DEFF35765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06" y="1485692"/>
            <a:ext cx="11025188" cy="41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7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B99A0-EF7A-17E9-1FE8-333447397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63EDEED-DB89-24C4-B44D-BD4AF95D55C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/>
          <a:srcRect t="874" b="874"/>
          <a:stretch/>
        </p:blipFill>
        <p:spPr bwMode="auto">
          <a:xfrm>
            <a:off x="2670127" y="1319434"/>
            <a:ext cx="7175596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EFB74D8-BBF8-9380-A3BB-7B919A1A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6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254B4F-912D-59D9-C152-FAEFA214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636998"/>
            <a:ext cx="7364317" cy="616513"/>
          </a:xfrm>
        </p:spPr>
        <p:txBody>
          <a:bodyPr/>
          <a:lstStyle/>
          <a:p>
            <a:r>
              <a:rPr lang="nl-NL"/>
              <a:t>Verschillende belangen</a:t>
            </a:r>
          </a:p>
        </p:txBody>
      </p:sp>
    </p:spTree>
    <p:extLst>
      <p:ext uri="{BB962C8B-B14F-4D97-AF65-F5344CB8AC3E}">
        <p14:creationId xmlns:p14="http://schemas.microsoft.com/office/powerpoint/2010/main" val="40698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DDE6B-6B06-9C02-BEBD-9C89FEBD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E58BFFF-E538-7E30-DD95-F3AFD8FF08E7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/>
          <a:srcRect t="800" b="800"/>
          <a:stretch/>
        </p:blipFill>
        <p:spPr bwMode="auto">
          <a:xfrm>
            <a:off x="2670127" y="1319434"/>
            <a:ext cx="7175596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66B2E02-D810-79F5-47E1-8BAC1D0F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7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3970441-A9CE-82E9-6DE3-4805BC0C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636998"/>
            <a:ext cx="7364317" cy="616513"/>
          </a:xfrm>
        </p:spPr>
        <p:txBody>
          <a:bodyPr/>
          <a:lstStyle/>
          <a:p>
            <a:r>
              <a:rPr lang="nl-NL"/>
              <a:t>Gevarieerd gebied</a:t>
            </a:r>
          </a:p>
        </p:txBody>
      </p:sp>
    </p:spTree>
    <p:extLst>
      <p:ext uri="{BB962C8B-B14F-4D97-AF65-F5344CB8AC3E}">
        <p14:creationId xmlns:p14="http://schemas.microsoft.com/office/powerpoint/2010/main" val="179841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DF6F9-E3A3-792D-9186-166EA4973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13C8413-8001-0936-279A-619A74F4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8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4150B2F-D9F3-CA40-034E-E4879425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636998"/>
            <a:ext cx="9581851" cy="616513"/>
          </a:xfrm>
        </p:spPr>
        <p:txBody>
          <a:bodyPr>
            <a:normAutofit fontScale="90000"/>
          </a:bodyPr>
          <a:lstStyle/>
          <a:p>
            <a:r>
              <a:rPr lang="nl-NL"/>
              <a:t>Waterkwaliteit en biodiversiteit		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A403DD-0D48-4863-CF6A-8C15D156F5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3" r="3483"/>
          <a:stretch/>
        </p:blipFill>
        <p:spPr bwMode="auto">
          <a:xfrm>
            <a:off x="3501067" y="1455982"/>
            <a:ext cx="3875714" cy="237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>
            <a:extLst>
              <a:ext uri="{FF2B5EF4-FFF2-40B4-BE49-F238E27FC236}">
                <a16:creationId xmlns:a16="http://schemas.microsoft.com/office/drawing/2014/main" id="{00E16B1A-D742-0D43-4BE0-07F18834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58" r="4558"/>
          <a:stretch/>
        </p:blipFill>
        <p:spPr bwMode="auto">
          <a:xfrm>
            <a:off x="3501067" y="3829371"/>
            <a:ext cx="4118994" cy="26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B2B74681-6262-AF47-4789-1F3DE881C20C}"/>
              </a:ext>
            </a:extLst>
          </p:cNvPr>
          <p:cNvSpPr txBox="1">
            <a:spLocks/>
          </p:cNvSpPr>
          <p:nvPr/>
        </p:nvSpPr>
        <p:spPr bwMode="auto">
          <a:xfrm>
            <a:off x="487107" y="1646684"/>
            <a:ext cx="3360758" cy="310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Ambitie:</a:t>
            </a:r>
          </a:p>
          <a:p>
            <a:pPr marL="0" indent="0">
              <a:buNone/>
            </a:pPr>
            <a:r>
              <a:rPr lang="nl-NL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Samen werken aan </a:t>
            </a:r>
            <a:br>
              <a:rPr lang="nl-NL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nl-NL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levendige boerensloot.</a:t>
            </a:r>
          </a:p>
          <a:p>
            <a:pPr marL="0" indent="0">
              <a:buNone/>
            </a:pPr>
            <a:endParaRPr lang="nl-NL" sz="24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Doe je mee?</a:t>
            </a:r>
          </a:p>
          <a:p>
            <a:pPr marL="0" indent="0">
              <a:buNone/>
            </a:pPr>
            <a:endParaRPr lang="nl-NL" sz="2400"/>
          </a:p>
          <a:p>
            <a:pPr marL="0" indent="0">
              <a:buNone/>
            </a:pPr>
            <a:r>
              <a:rPr lang="nl-NL" sz="2400"/>
              <a:t>​</a:t>
            </a:r>
          </a:p>
          <a:p>
            <a:endParaRPr lang="nl-NL" sz="2400" kern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EE2A976-A58B-7313-DEA8-E511ED66C677}"/>
              </a:ext>
            </a:extLst>
          </p:cNvPr>
          <p:cNvSpPr txBox="1">
            <a:spLocks/>
          </p:cNvSpPr>
          <p:nvPr/>
        </p:nvSpPr>
        <p:spPr bwMode="auto">
          <a:xfrm>
            <a:off x="7410575" y="1915270"/>
            <a:ext cx="540080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Maak een slootplan</a:t>
            </a:r>
          </a:p>
          <a:p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Doe mee met de Bloeiende boerensloot (monitoring met het waterschap)</a:t>
            </a:r>
          </a:p>
          <a:p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Subsidies:</a:t>
            </a:r>
          </a:p>
          <a:p>
            <a:pPr marL="0" indent="0">
              <a:buNone/>
            </a:pPr>
            <a:r>
              <a:rPr lang="nl-NL" sz="1800">
                <a:latin typeface="Arial" panose="020B0604020202020204" pitchFamily="34" charset="0"/>
                <a:cs typeface="Arial" panose="020B0604020202020204" pitchFamily="34" charset="0"/>
              </a:rPr>
              <a:t>    - Blauwe bewonersinitiatieven</a:t>
            </a:r>
          </a:p>
          <a:p>
            <a:pPr marL="0" indent="0">
              <a:buNone/>
            </a:pPr>
            <a:r>
              <a:rPr lang="nl-NL" sz="1800">
                <a:latin typeface="Arial" panose="020B0604020202020204" pitchFamily="34" charset="0"/>
                <a:cs typeface="Arial" panose="020B0604020202020204" pitchFamily="34" charset="0"/>
              </a:rPr>
              <a:t>    - Regionaal Partnerschap Water en Bodem </a:t>
            </a:r>
          </a:p>
          <a:p>
            <a:endParaRPr lang="nl-NL" sz="2400" kern="0"/>
          </a:p>
        </p:txBody>
      </p:sp>
    </p:spTree>
    <p:extLst>
      <p:ext uri="{BB962C8B-B14F-4D97-AF65-F5344CB8AC3E}">
        <p14:creationId xmlns:p14="http://schemas.microsoft.com/office/powerpoint/2010/main" val="313399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721EB-0135-B265-420E-84AEFA527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EE0F98A-4BE9-DA87-5DA5-3C15BE00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BE28-8A36-2043-9F7C-DDC838DC5624}" type="slidenum">
              <a:rPr lang="nl-NL" smtClean="0"/>
              <a:t>9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915DAB4-CB02-0FE4-E651-F42A9223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636998"/>
            <a:ext cx="9581851" cy="616513"/>
          </a:xfrm>
        </p:spPr>
        <p:txBody>
          <a:bodyPr>
            <a:normAutofit/>
          </a:bodyPr>
          <a:lstStyle/>
          <a:p>
            <a:r>
              <a:rPr lang="nl-NL"/>
              <a:t>Planning	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1B1FCC5-235E-E5AA-A46C-2CDB249352E5}"/>
              </a:ext>
            </a:extLst>
          </p:cNvPr>
          <p:cNvSpPr txBox="1">
            <a:spLocks/>
          </p:cNvSpPr>
          <p:nvPr/>
        </p:nvSpPr>
        <p:spPr bwMode="auto">
          <a:xfrm>
            <a:off x="695194" y="1610470"/>
            <a:ext cx="540080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sz="2400" kern="0"/>
              <a:t>Voorbereiding</a:t>
            </a:r>
          </a:p>
          <a:p>
            <a:r>
              <a:rPr lang="nl-NL" sz="2400" b="1" u="sng" kern="0"/>
              <a:t>Onderzoek</a:t>
            </a:r>
          </a:p>
          <a:p>
            <a:pPr lvl="1"/>
            <a:r>
              <a:rPr lang="nl-NL" sz="1800" u="sng" kern="0"/>
              <a:t>Analyses</a:t>
            </a:r>
          </a:p>
          <a:p>
            <a:pPr lvl="1"/>
            <a:r>
              <a:rPr lang="nl-NL" sz="1800" u="sng" kern="0"/>
              <a:t>Veldonderzoek</a:t>
            </a:r>
          </a:p>
          <a:p>
            <a:pPr lvl="1"/>
            <a:r>
              <a:rPr lang="nl-NL" sz="1800" u="sng" kern="0"/>
              <a:t>Gesprekken met belanghebbenden</a:t>
            </a:r>
          </a:p>
          <a:p>
            <a:r>
              <a:rPr lang="nl-NL" sz="2400" kern="0"/>
              <a:t>Opstellen ontwerp-peilbesluit</a:t>
            </a:r>
          </a:p>
          <a:p>
            <a:r>
              <a:rPr lang="nl-NL" sz="2400" kern="0"/>
              <a:t>Inspraakperiode</a:t>
            </a:r>
          </a:p>
          <a:p>
            <a:r>
              <a:rPr lang="nl-NL" sz="2400" kern="0"/>
              <a:t>Vaststelling</a:t>
            </a:r>
          </a:p>
          <a:p>
            <a:r>
              <a:rPr lang="nl-NL" sz="2400" kern="0"/>
              <a:t>Uitvoering</a:t>
            </a:r>
          </a:p>
          <a:p>
            <a:endParaRPr lang="nl-NL" sz="2400" kern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3F082C1-1493-16F0-606A-F8569E4469D6}"/>
              </a:ext>
            </a:extLst>
          </p:cNvPr>
          <p:cNvSpPr txBox="1">
            <a:spLocks/>
          </p:cNvSpPr>
          <p:nvPr/>
        </p:nvSpPr>
        <p:spPr bwMode="auto">
          <a:xfrm>
            <a:off x="5762794" y="1610470"/>
            <a:ext cx="540080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sz="2400" kern="0"/>
              <a:t>Eind 2025</a:t>
            </a:r>
          </a:p>
          <a:p>
            <a:r>
              <a:rPr lang="nl-NL" sz="2400" b="1" u="sng" kern="0"/>
              <a:t>Nu</a:t>
            </a:r>
          </a:p>
          <a:p>
            <a:endParaRPr lang="nl-NL" sz="2400" kern="0"/>
          </a:p>
          <a:p>
            <a:endParaRPr lang="nl-NL" sz="2400" kern="0"/>
          </a:p>
          <a:p>
            <a:r>
              <a:rPr lang="nl-NL" sz="2400" kern="0"/>
              <a:t>Voorjaar 2026</a:t>
            </a:r>
          </a:p>
          <a:p>
            <a:r>
              <a:rPr lang="nl-NL" sz="2400" kern="0"/>
              <a:t>Zomer 2026 – nog een bijeenkomst</a:t>
            </a:r>
          </a:p>
          <a:p>
            <a:r>
              <a:rPr lang="nl-NL" sz="2400" kern="0"/>
              <a:t>Voorjaar 2027</a:t>
            </a:r>
          </a:p>
          <a:p>
            <a:r>
              <a:rPr lang="nl-NL" sz="2400" kern="0"/>
              <a:t>Voorjaar 2027</a:t>
            </a:r>
          </a:p>
          <a:p>
            <a:endParaRPr lang="nl-NL" sz="2400" kern="0"/>
          </a:p>
        </p:txBody>
      </p:sp>
    </p:spTree>
    <p:extLst>
      <p:ext uri="{BB962C8B-B14F-4D97-AF65-F5344CB8AC3E}">
        <p14:creationId xmlns:p14="http://schemas.microsoft.com/office/powerpoint/2010/main" val="389957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DX_FILENAMEPATH" val="https://hdsr23.sharepoint.com/sites/PeilbesluitGroenraven-Oost/Gedeelde documenten\presentatie_gebiedsavond_peilbesluit_Wulverbroek_050326.pptx"/>
</p:tagLst>
</file>

<file path=ppt/theme/theme1.xml><?xml version="1.0" encoding="utf-8"?>
<a:theme xmlns:a="http://schemas.openxmlformats.org/drawingml/2006/main" name="HDSR_v2">
  <a:themeElements>
    <a:clrScheme name="HDSR_defv1">
      <a:dk1>
        <a:sysClr val="windowText" lastClr="000000"/>
      </a:dk1>
      <a:lt1>
        <a:srgbClr val="FFFFFF"/>
      </a:lt1>
      <a:dk2>
        <a:srgbClr val="0064BE"/>
      </a:dk2>
      <a:lt2>
        <a:srgbClr val="FFFFFF"/>
      </a:lt2>
      <a:accent1>
        <a:srgbClr val="0064BE"/>
      </a:accent1>
      <a:accent2>
        <a:srgbClr val="F42737"/>
      </a:accent2>
      <a:accent3>
        <a:srgbClr val="1E3977"/>
      </a:accent3>
      <a:accent4>
        <a:srgbClr val="EE9C16"/>
      </a:accent4>
      <a:accent5>
        <a:srgbClr val="BBE814"/>
      </a:accent5>
      <a:accent6>
        <a:srgbClr val="70AD47"/>
      </a:accent6>
      <a:hlink>
        <a:srgbClr val="F42737"/>
      </a:hlink>
      <a:folHlink>
        <a:srgbClr val="F42737"/>
      </a:folHlink>
    </a:clrScheme>
    <a:fontScheme name="HDSR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DSR PowerPoint-template_defv6_Arial  -  Alleen-lezen" id="{FD1E84C2-62E2-4A19-9866-3B455AE2EB8B}" vid="{529ECA1D-BCD0-4475-A511-BE6DECB776F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45770a-822b-4e4f-8b44-792ecab48097" xsi:nil="true"/>
    <lcf76f155ced4ddcb4097134ff3c332f xmlns="a28d13c8-a6d1-4514-93c9-5feff6c4cf2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4FBBD06D12A4D851FE4F578C7E7EE" ma:contentTypeVersion="11" ma:contentTypeDescription="Een nieuw document maken." ma:contentTypeScope="" ma:versionID="bfb640ca5b044b162e45eb15190a613c">
  <xsd:schema xmlns:xsd="http://www.w3.org/2001/XMLSchema" xmlns:xs="http://www.w3.org/2001/XMLSchema" xmlns:p="http://schemas.microsoft.com/office/2006/metadata/properties" xmlns:ns2="a28d13c8-a6d1-4514-93c9-5feff6c4cf2f" xmlns:ns3="5a45770a-822b-4e4f-8b44-792ecab48097" targetNamespace="http://schemas.microsoft.com/office/2006/metadata/properties" ma:root="true" ma:fieldsID="bff0de2710492d0ecdf23d8bd9bbf98a" ns2:_="" ns3:_="">
    <xsd:import namespace="a28d13c8-a6d1-4514-93c9-5feff6c4cf2f"/>
    <xsd:import namespace="5a45770a-822b-4e4f-8b44-792ecab480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d13c8-a6d1-4514-93c9-5feff6c4cf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43864f31-1faa-4c4d-825d-0eb3e5bf65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5770a-822b-4e4f-8b44-792ecab4809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ac93ea-a4ea-4eea-a2ce-e69af386fed0}" ma:internalName="TaxCatchAll" ma:showField="CatchAllData" ma:web="5a45770a-822b-4e4f-8b44-792ecab480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8CF97E-126D-45AE-846B-8E5A9B5A9C02}">
  <ds:schemaRefs>
    <ds:schemaRef ds:uri="5a45770a-822b-4e4f-8b44-792ecab48097"/>
    <ds:schemaRef ds:uri="a28d13c8-a6d1-4514-93c9-5feff6c4cf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7C6C47A-08B3-4037-80FF-8D0C59726C5F}">
  <ds:schemaRefs>
    <ds:schemaRef ds:uri="5a45770a-822b-4e4f-8b44-792ecab48097"/>
    <ds:schemaRef ds:uri="a28d13c8-a6d1-4514-93c9-5feff6c4cf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E0F41D1-CE11-4882-AB2A-0892B2C14C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Algemene PowerPoint HDSR_2024</Template>
  <Application>Microsoft Office PowerPoint</Application>
  <PresentationFormat>Widescreen</PresentationFormat>
  <Slides>13</Slides>
  <Notes>1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HDSR_v2</vt:lpstr>
      <vt:lpstr>Hoogheemraadschap De Stichtse Rijnlanden      Peilbesluit Wulverbroek</vt:lpstr>
      <vt:lpstr>Programma</vt:lpstr>
      <vt:lpstr>Wat is een peilbesluit?</vt:lpstr>
      <vt:lpstr>Aanleiding actualiseren</vt:lpstr>
      <vt:lpstr>PowerPoint Presentation</vt:lpstr>
      <vt:lpstr>Verschillende belangen</vt:lpstr>
      <vt:lpstr>Gevarieerd gebied</vt:lpstr>
      <vt:lpstr>Waterkwaliteit en biodiversiteit  </vt:lpstr>
      <vt:lpstr>Planning </vt:lpstr>
      <vt:lpstr>PowerPoint Presentation</vt:lpstr>
      <vt:lpstr>Voldoende water</vt:lpstr>
      <vt:lpstr>Dank voor uw aandacht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Annemieke de Bruijn</dc:creator>
  <cp:revision>1</cp:revision>
  <dcterms:created xsi:type="dcterms:W3CDTF">2024-09-17T12:33:15Z</dcterms:created>
  <dcterms:modified xsi:type="dcterms:W3CDTF">2026-03-05T16:34:06Z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0x01010098D4FBBD06D12A4D851FE4F578C7E7EE</vt:lpwstr>
  </property>
</Properties>
</file>