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8" r:id="rId6"/>
    <p:sldMasterId id="2147483696" r:id="rId7"/>
    <p:sldMasterId id="2147483921" r:id="rId8"/>
    <p:sldMasterId id="2147483648" r:id="rId9"/>
  </p:sldMasterIdLst>
  <p:notesMasterIdLst>
    <p:notesMasterId r:id="rId31"/>
  </p:notesMasterIdLst>
  <p:sldIdLst>
    <p:sldId id="263" r:id="rId10"/>
    <p:sldId id="285" r:id="rId11"/>
    <p:sldId id="413" r:id="rId12"/>
    <p:sldId id="444" r:id="rId13"/>
    <p:sldId id="440" r:id="rId14"/>
    <p:sldId id="441" r:id="rId15"/>
    <p:sldId id="443" r:id="rId16"/>
    <p:sldId id="410" r:id="rId17"/>
    <p:sldId id="439" r:id="rId18"/>
    <p:sldId id="462" r:id="rId19"/>
    <p:sldId id="459" r:id="rId20"/>
    <p:sldId id="455" r:id="rId21"/>
    <p:sldId id="453" r:id="rId22"/>
    <p:sldId id="464" r:id="rId23"/>
    <p:sldId id="447" r:id="rId24"/>
    <p:sldId id="457" r:id="rId25"/>
    <p:sldId id="454" r:id="rId26"/>
    <p:sldId id="463" r:id="rId27"/>
    <p:sldId id="460" r:id="rId28"/>
    <p:sldId id="466" r:id="rId29"/>
    <p:sldId id="456"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0000"/>
    <a:srgbClr val="0070B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5FBBC9-7B88-5E2B-C401-7EBA113502EF}" v="3" dt="2024-02-19T08:20:50.882"/>
    <p1510:client id="{FB654C89-DDBB-BD04-ADB3-2BB606080395}" v="16" dt="2024-02-19T10:41:38.456"/>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1498"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3.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theme" Target="theme/theme1.xml"/><Relationship Id="rId7" Type="http://schemas.openxmlformats.org/officeDocument/2006/relationships/slideMaster" Target="slideMasters/slideMaster2.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microsoft.com/office/2015/10/relationships/revisionInfo" Target="revisionInfo.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216414-01CC-41F6-B811-075D3D4936B2}" type="datetimeFigureOut">
              <a:rPr lang="nl-NL" smtClean="0"/>
              <a:t>8-3-2024</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9AB024-B605-4496-B70B-6E2FEC871F37}" type="slidenum">
              <a:rPr lang="nl-NL" smtClean="0"/>
              <a:t>‹nr.›</a:t>
            </a:fld>
            <a:endParaRPr lang="nl-NL"/>
          </a:p>
        </p:txBody>
      </p:sp>
    </p:spTree>
    <p:extLst>
      <p:ext uri="{BB962C8B-B14F-4D97-AF65-F5344CB8AC3E}">
        <p14:creationId xmlns:p14="http://schemas.microsoft.com/office/powerpoint/2010/main" val="2325265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A9AB024-B605-4496-B70B-6E2FEC871F37}" type="slidenum">
              <a:rPr lang="nl-NL" smtClean="0"/>
              <a:t>6</a:t>
            </a:fld>
            <a:endParaRPr lang="nl-NL"/>
          </a:p>
        </p:txBody>
      </p:sp>
    </p:spTree>
    <p:extLst>
      <p:ext uri="{BB962C8B-B14F-4D97-AF65-F5344CB8AC3E}">
        <p14:creationId xmlns:p14="http://schemas.microsoft.com/office/powerpoint/2010/main" val="3786911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A9AB024-B605-4496-B70B-6E2FEC871F37}" type="slidenum">
              <a:rPr lang="nl-NL" smtClean="0"/>
              <a:t>7</a:t>
            </a:fld>
            <a:endParaRPr lang="nl-NL"/>
          </a:p>
        </p:txBody>
      </p:sp>
    </p:spTree>
    <p:extLst>
      <p:ext uri="{BB962C8B-B14F-4D97-AF65-F5344CB8AC3E}">
        <p14:creationId xmlns:p14="http://schemas.microsoft.com/office/powerpoint/2010/main" val="3343221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71600" y="1143000"/>
            <a:ext cx="4114800" cy="3086100"/>
          </a:xfrm>
        </p:spPr>
      </p:sp>
      <p:sp>
        <p:nvSpPr>
          <p:cNvPr id="3" name="Tijdelijke aanduiding voor notities 2"/>
          <p:cNvSpPr>
            <a:spLocks noGrp="1"/>
          </p:cNvSpPr>
          <p:nvPr>
            <p:ph type="body" idx="1"/>
          </p:nvPr>
        </p:nvSpPr>
        <p:spPr/>
        <p:txBody>
          <a:bodyPr/>
          <a:lstStyle/>
          <a:p>
            <a:r>
              <a:rPr lang="nl-NL" dirty="0"/>
              <a:t>Samen met partners is een inventarisatie gemaakt van </a:t>
            </a:r>
            <a:r>
              <a:rPr lang="nl-NL" dirty="0" err="1"/>
              <a:t>meekoppelkansen</a:t>
            </a:r>
            <a:r>
              <a:rPr lang="nl-NL" dirty="0"/>
              <a:t>. Deze zijn vastgelegd in de later te bespreken Nota Koppelkansen. </a:t>
            </a:r>
          </a:p>
          <a:p>
            <a:endParaRPr lang="nl-NL" dirty="0"/>
          </a:p>
          <a:p>
            <a:r>
              <a:rPr lang="nl-NL" dirty="0"/>
              <a:t>We maken onderscheid tussen </a:t>
            </a:r>
            <a:r>
              <a:rPr lang="nl-NL" dirty="0" err="1"/>
              <a:t>meekoppelkansen</a:t>
            </a:r>
            <a:r>
              <a:rPr lang="nl-NL" dirty="0"/>
              <a:t> (opgaves en ambities die we in het project integraal oppakken) en raakvlakprojecten (projecten die hun eigen proces doorlopen naast ons project)</a:t>
            </a:r>
          </a:p>
          <a:p>
            <a:endParaRPr lang="nl-NL" dirty="0"/>
          </a:p>
          <a:p>
            <a:r>
              <a:rPr lang="nl-NL" dirty="0"/>
              <a:t>De grootste raakvlakprojecten zijn de inrichting van de </a:t>
            </a:r>
            <a:r>
              <a:rPr lang="nl-NL" dirty="0" err="1"/>
              <a:t>Bosscherwaarden</a:t>
            </a:r>
            <a:r>
              <a:rPr lang="nl-NL" dirty="0"/>
              <a:t> en de inrichting van de </a:t>
            </a:r>
            <a:r>
              <a:rPr lang="nl-NL" dirty="0" err="1"/>
              <a:t>Schalkwijker</a:t>
            </a:r>
            <a:r>
              <a:rPr lang="nl-NL" dirty="0"/>
              <a:t> Buitenwaard (uitgezonderd de dijkzone), waarvan de laatste reeds in uitvoering is</a:t>
            </a:r>
          </a:p>
          <a:p>
            <a:endParaRPr lang="nl-NL" dirty="0"/>
          </a:p>
          <a:p>
            <a:r>
              <a:rPr lang="nl-NL" dirty="0"/>
              <a:t>Belangrijkste </a:t>
            </a:r>
            <a:r>
              <a:rPr lang="nl-NL" dirty="0" err="1"/>
              <a:t>meekoppelkansen</a:t>
            </a:r>
            <a:r>
              <a:rPr lang="nl-NL" dirty="0"/>
              <a:t> zijn</a:t>
            </a:r>
          </a:p>
          <a:p>
            <a:pPr marL="228600" indent="-228600">
              <a:buAutoNum type="arabicPeriod"/>
            </a:pPr>
            <a:r>
              <a:rPr lang="nl-NL" dirty="0"/>
              <a:t>Weginrichting inclusief rustpunten en oplossen knelpunten</a:t>
            </a:r>
          </a:p>
          <a:p>
            <a:pPr marL="228600" indent="-228600">
              <a:buAutoNum type="arabicPeriod"/>
            </a:pPr>
            <a:r>
              <a:rPr lang="nl-NL" dirty="0"/>
              <a:t>Realiseren wandelstructuren buitendijks</a:t>
            </a:r>
          </a:p>
          <a:p>
            <a:pPr marL="228600" indent="-228600">
              <a:buAutoNum type="arabicPeriod"/>
            </a:pPr>
            <a:r>
              <a:rPr lang="nl-NL" dirty="0"/>
              <a:t>Versterken Watererfgoed</a:t>
            </a:r>
          </a:p>
          <a:p>
            <a:pPr marL="228600" indent="-228600">
              <a:buAutoNum type="arabicPeriod"/>
            </a:pPr>
            <a:r>
              <a:rPr lang="nl-NL" dirty="0"/>
              <a:t>Herstellen kleiputten dijkzone </a:t>
            </a:r>
            <a:r>
              <a:rPr lang="nl-NL" dirty="0" err="1"/>
              <a:t>Schalkwijker</a:t>
            </a:r>
            <a:r>
              <a:rPr lang="nl-NL" dirty="0"/>
              <a:t> Buitenwaard</a:t>
            </a:r>
          </a:p>
          <a:p>
            <a:pPr marL="228600" indent="-228600">
              <a:buAutoNum type="arabicPeriod"/>
            </a:pPr>
            <a:endParaRPr lang="nl-NL" dirty="0"/>
          </a:p>
          <a:p>
            <a:pPr marL="0" indent="0">
              <a:buNone/>
            </a:pPr>
            <a:r>
              <a:rPr lang="nl-NL" dirty="0"/>
              <a:t>De Gemeente </a:t>
            </a:r>
            <a:r>
              <a:rPr lang="nl-NL" dirty="0" err="1"/>
              <a:t>WbD</a:t>
            </a:r>
            <a:r>
              <a:rPr lang="nl-NL" dirty="0"/>
              <a:t> heeft in de week van 12 juni 2023 aan onze omgevingsmanager medegedeeld dat zij verkeerssituatie bij het </a:t>
            </a:r>
            <a:r>
              <a:rPr lang="nl-NL" dirty="0" err="1"/>
              <a:t>Beusichemse</a:t>
            </a:r>
            <a:r>
              <a:rPr lang="nl-NL" dirty="0"/>
              <a:t> Veer willen aanpakken door buitendijks de veerstoep aan te passen.</a:t>
            </a:r>
          </a:p>
        </p:txBody>
      </p:sp>
      <p:sp>
        <p:nvSpPr>
          <p:cNvPr id="4" name="Tijdelijke aanduiding voor dianummer 3"/>
          <p:cNvSpPr>
            <a:spLocks noGrp="1"/>
          </p:cNvSpPr>
          <p:nvPr>
            <p:ph type="sldNum" sz="quarter" idx="5"/>
          </p:nvPr>
        </p:nvSpPr>
        <p:spPr/>
        <p:txBody>
          <a:bodyPr/>
          <a:lstStyle/>
          <a:p>
            <a:fld id="{8A9AB024-B605-4496-B70B-6E2FEC871F37}" type="slidenum">
              <a:rPr lang="nl-NL" smtClean="0"/>
              <a:t>8</a:t>
            </a:fld>
            <a:endParaRPr lang="nl-NL"/>
          </a:p>
        </p:txBody>
      </p:sp>
    </p:spTree>
    <p:extLst>
      <p:ext uri="{BB962C8B-B14F-4D97-AF65-F5344CB8AC3E}">
        <p14:creationId xmlns:p14="http://schemas.microsoft.com/office/powerpoint/2010/main" val="628287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Aanpassen naar eigen planning</a:t>
            </a:r>
          </a:p>
        </p:txBody>
      </p:sp>
      <p:sp>
        <p:nvSpPr>
          <p:cNvPr id="4" name="Tijdelijke aanduiding voor dianummer 3"/>
          <p:cNvSpPr>
            <a:spLocks noGrp="1"/>
          </p:cNvSpPr>
          <p:nvPr>
            <p:ph type="sldNum" sz="quarter" idx="5"/>
          </p:nvPr>
        </p:nvSpPr>
        <p:spPr/>
        <p:txBody>
          <a:bodyPr/>
          <a:lstStyle/>
          <a:p>
            <a:fld id="{8A9AB024-B605-4496-B70B-6E2FEC871F37}" type="slidenum">
              <a:rPr lang="nl-NL" smtClean="0"/>
              <a:t>10</a:t>
            </a:fld>
            <a:endParaRPr lang="nl-NL"/>
          </a:p>
        </p:txBody>
      </p:sp>
    </p:spTree>
    <p:extLst>
      <p:ext uri="{BB962C8B-B14F-4D97-AF65-F5344CB8AC3E}">
        <p14:creationId xmlns:p14="http://schemas.microsoft.com/office/powerpoint/2010/main" val="4012072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Aanpassen naar eigen planning</a:t>
            </a:r>
          </a:p>
        </p:txBody>
      </p:sp>
      <p:sp>
        <p:nvSpPr>
          <p:cNvPr id="4" name="Tijdelijke aanduiding voor dianummer 3"/>
          <p:cNvSpPr>
            <a:spLocks noGrp="1"/>
          </p:cNvSpPr>
          <p:nvPr>
            <p:ph type="sldNum" sz="quarter" idx="5"/>
          </p:nvPr>
        </p:nvSpPr>
        <p:spPr/>
        <p:txBody>
          <a:bodyPr/>
          <a:lstStyle/>
          <a:p>
            <a:fld id="{8A9AB024-B605-4496-B70B-6E2FEC871F37}" type="slidenum">
              <a:rPr lang="nl-NL" smtClean="0"/>
              <a:t>11</a:t>
            </a:fld>
            <a:endParaRPr lang="nl-NL"/>
          </a:p>
        </p:txBody>
      </p:sp>
    </p:spTree>
    <p:extLst>
      <p:ext uri="{BB962C8B-B14F-4D97-AF65-F5344CB8AC3E}">
        <p14:creationId xmlns:p14="http://schemas.microsoft.com/office/powerpoint/2010/main" val="953739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A9AB024-B605-4496-B70B-6E2FEC871F37}" type="slidenum">
              <a:rPr lang="nl-NL" smtClean="0"/>
              <a:t>12</a:t>
            </a:fld>
            <a:endParaRPr lang="nl-NL"/>
          </a:p>
        </p:txBody>
      </p:sp>
    </p:spTree>
    <p:extLst>
      <p:ext uri="{BB962C8B-B14F-4D97-AF65-F5344CB8AC3E}">
        <p14:creationId xmlns:p14="http://schemas.microsoft.com/office/powerpoint/2010/main" val="691666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5.emf"/><Relationship Id="rId7" Type="http://schemas.openxmlformats.org/officeDocument/2006/relationships/image" Target="../media/image18.png"/><Relationship Id="rId2" Type="http://schemas.openxmlformats.org/officeDocument/2006/relationships/image" Target="../media/image14.emf"/><Relationship Id="rId1" Type="http://schemas.openxmlformats.org/officeDocument/2006/relationships/slideMaster" Target="../slideMasters/slideMaster3.xml"/><Relationship Id="rId6" Type="http://schemas.openxmlformats.org/officeDocument/2006/relationships/hyperlink" Target="https://www.youtube.com/c/WSPGlobal" TargetMode="External"/><Relationship Id="rId5" Type="http://schemas.openxmlformats.org/officeDocument/2006/relationships/image" Target="../media/image17.emf"/><Relationship Id="rId4" Type="http://schemas.openxmlformats.org/officeDocument/2006/relationships/image" Target="../media/image16.emf"/><Relationship Id="rId9" Type="http://schemas.openxmlformats.org/officeDocument/2006/relationships/image" Target="../media/image20.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gi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nl-NL"/>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Click to edit Master subtitle style</a:t>
            </a:r>
            <a:endParaRPr lang="en-US"/>
          </a:p>
        </p:txBody>
      </p:sp>
      <p:sp>
        <p:nvSpPr>
          <p:cNvPr id="4" name="Date Placeholder 3"/>
          <p:cNvSpPr>
            <a:spLocks noGrp="1"/>
          </p:cNvSpPr>
          <p:nvPr>
            <p:ph type="dt" sz="half" idx="10"/>
          </p:nvPr>
        </p:nvSpPr>
        <p:spPr/>
        <p:txBody>
          <a:bodyPr/>
          <a:lstStyle/>
          <a:p>
            <a:fld id="{F852F4BC-C06D-5E48-8D0A-A5C47946D712}" type="datetimeFigureOut">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2DA275-D5E7-0749-BBAA-3BDE312A678B}" type="slidenum">
              <a:rPr lang="en-US" smtClean="0"/>
              <a:t>‹nr.›</a:t>
            </a:fld>
            <a:endParaRPr lang="en-US"/>
          </a:p>
        </p:txBody>
      </p:sp>
    </p:spTree>
    <p:extLst>
      <p:ext uri="{BB962C8B-B14F-4D97-AF65-F5344CB8AC3E}">
        <p14:creationId xmlns:p14="http://schemas.microsoft.com/office/powerpoint/2010/main" val="3697733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10"/>
          </p:nvPr>
        </p:nvSpPr>
        <p:spPr/>
        <p:txBody>
          <a:bodyPr/>
          <a:lstStyle/>
          <a:p>
            <a:fld id="{F852F4BC-C06D-5E48-8D0A-A5C47946D712}" type="datetimeFigureOut">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2DA275-D5E7-0749-BBAA-3BDE312A678B}" type="slidenum">
              <a:rPr lang="en-US" smtClean="0"/>
              <a:t>‹nr.›</a:t>
            </a:fld>
            <a:endParaRPr lang="en-US"/>
          </a:p>
        </p:txBody>
      </p:sp>
    </p:spTree>
    <p:extLst>
      <p:ext uri="{BB962C8B-B14F-4D97-AF65-F5344CB8AC3E}">
        <p14:creationId xmlns:p14="http://schemas.microsoft.com/office/powerpoint/2010/main" val="2159597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1"/>
          </a:xfrm>
        </p:spPr>
        <p:txBody>
          <a:bodyPr vert="eaVert"/>
          <a:lstStyle/>
          <a:p>
            <a:r>
              <a:rPr lang="nl-NL"/>
              <a:t>Click to edit Master title style</a:t>
            </a:r>
            <a:endParaRPr lang="en-US"/>
          </a:p>
        </p:txBody>
      </p:sp>
      <p:sp>
        <p:nvSpPr>
          <p:cNvPr id="3" name="Vertical Text Placeholder 2"/>
          <p:cNvSpPr>
            <a:spLocks noGrp="1"/>
          </p:cNvSpPr>
          <p:nvPr>
            <p:ph type="body" orient="vert" idx="1"/>
          </p:nvPr>
        </p:nvSpPr>
        <p:spPr>
          <a:xfrm>
            <a:off x="457200" y="206375"/>
            <a:ext cx="6019800" cy="4387851"/>
          </a:xfrm>
        </p:spPr>
        <p:txBody>
          <a:bodyPr vert="eaVert"/>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10"/>
          </p:nvPr>
        </p:nvSpPr>
        <p:spPr/>
        <p:txBody>
          <a:bodyPr/>
          <a:lstStyle/>
          <a:p>
            <a:fld id="{F852F4BC-C06D-5E48-8D0A-A5C47946D712}" type="datetimeFigureOut">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2DA275-D5E7-0749-BBAA-3BDE312A678B}" type="slidenum">
              <a:rPr lang="en-US" smtClean="0"/>
              <a:t>‹nr.›</a:t>
            </a:fld>
            <a:endParaRPr lang="en-US"/>
          </a:p>
        </p:txBody>
      </p:sp>
    </p:spTree>
    <p:extLst>
      <p:ext uri="{BB962C8B-B14F-4D97-AF65-F5344CB8AC3E}">
        <p14:creationId xmlns:p14="http://schemas.microsoft.com/office/powerpoint/2010/main" val="1502595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656"/>
            </a:lvl1pPr>
          </a:lstStyle>
          <a:p>
            <a:r>
              <a:rPr lang="nl-NL"/>
              <a:t>Klik om stijl te bewerken</a:t>
            </a:r>
            <a:endParaRPr lang="en-US"/>
          </a:p>
        </p:txBody>
      </p:sp>
      <p:sp>
        <p:nvSpPr>
          <p:cNvPr id="3" name="Subtitle 2"/>
          <p:cNvSpPr>
            <a:spLocks noGrp="1"/>
          </p:cNvSpPr>
          <p:nvPr>
            <p:ph type="subTitle" idx="1"/>
          </p:nvPr>
        </p:nvSpPr>
        <p:spPr>
          <a:xfrm>
            <a:off x="1143000" y="3602039"/>
            <a:ext cx="6858000" cy="1655762"/>
          </a:xfrm>
        </p:spPr>
        <p:txBody>
          <a:bodyPr/>
          <a:lstStyle>
            <a:lvl1pPr marL="0" indent="0" algn="ctr">
              <a:buNone/>
              <a:defRPr sz="2263"/>
            </a:lvl1pPr>
            <a:lvl2pPr marL="430997" indent="0" algn="ctr">
              <a:buNone/>
              <a:defRPr sz="1886"/>
            </a:lvl2pPr>
            <a:lvl3pPr marL="861993" indent="0" algn="ctr">
              <a:buNone/>
              <a:defRPr sz="1697"/>
            </a:lvl3pPr>
            <a:lvl4pPr marL="1292990" indent="0" algn="ctr">
              <a:buNone/>
              <a:defRPr sz="1509"/>
            </a:lvl4pPr>
            <a:lvl5pPr marL="1723986" indent="0" algn="ctr">
              <a:buNone/>
              <a:defRPr sz="1509"/>
            </a:lvl5pPr>
            <a:lvl6pPr marL="2154983" indent="0" algn="ctr">
              <a:buNone/>
              <a:defRPr sz="1509"/>
            </a:lvl6pPr>
            <a:lvl7pPr marL="2585979" indent="0" algn="ctr">
              <a:buNone/>
              <a:defRPr sz="1509"/>
            </a:lvl7pPr>
            <a:lvl8pPr marL="3016975" indent="0" algn="ctr">
              <a:buNone/>
              <a:defRPr sz="1509"/>
            </a:lvl8pPr>
            <a:lvl9pPr marL="3447971" indent="0" algn="ctr">
              <a:buNone/>
              <a:defRPr sz="1509"/>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E3F02868-8D19-DB4A-BB59-5C51346FC371}" type="datetimeFigureOut">
              <a:rPr lang="nl-NL" smtClean="0"/>
              <a:t>8-3-2024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F462E71-1951-4047-AAC3-D30F13521079}" type="slidenum">
              <a:rPr lang="nl-NL" smtClean="0"/>
              <a:t>‹nr.›</a:t>
            </a:fld>
            <a:endParaRPr lang="nl-NL"/>
          </a:p>
        </p:txBody>
      </p:sp>
    </p:spTree>
    <p:extLst>
      <p:ext uri="{BB962C8B-B14F-4D97-AF65-F5344CB8AC3E}">
        <p14:creationId xmlns:p14="http://schemas.microsoft.com/office/powerpoint/2010/main" val="348915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Tekststijl van het model bewerken
Tweede niveau
Derde niveau
Vierde niveau
Vijfde niveau</a:t>
            </a:r>
            <a:endParaRPr lang="en-US"/>
          </a:p>
        </p:txBody>
      </p:sp>
      <p:sp>
        <p:nvSpPr>
          <p:cNvPr id="4" name="Date Placeholder 3"/>
          <p:cNvSpPr>
            <a:spLocks noGrp="1"/>
          </p:cNvSpPr>
          <p:nvPr>
            <p:ph type="dt" sz="half" idx="10"/>
          </p:nvPr>
        </p:nvSpPr>
        <p:spPr/>
        <p:txBody>
          <a:bodyPr/>
          <a:lstStyle/>
          <a:p>
            <a:fld id="{E3F02868-8D19-DB4A-BB59-5C51346FC371}" type="datetimeFigureOut">
              <a:rPr lang="nl-NL" smtClean="0"/>
              <a:t>8-3-2024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F462E71-1951-4047-AAC3-D30F13521079}" type="slidenum">
              <a:rPr lang="nl-NL" smtClean="0"/>
              <a:t>‹nr.›</a:t>
            </a:fld>
            <a:endParaRPr lang="nl-NL"/>
          </a:p>
        </p:txBody>
      </p:sp>
    </p:spTree>
    <p:extLst>
      <p:ext uri="{BB962C8B-B14F-4D97-AF65-F5344CB8AC3E}">
        <p14:creationId xmlns:p14="http://schemas.microsoft.com/office/powerpoint/2010/main" val="570293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5656"/>
            </a:lvl1pPr>
          </a:lstStyle>
          <a:p>
            <a:r>
              <a:rPr lang="nl-NL"/>
              <a:t>Klik om stijl te bewerken</a:t>
            </a:r>
            <a:endParaRPr lang="en-US"/>
          </a:p>
        </p:txBody>
      </p:sp>
      <p:sp>
        <p:nvSpPr>
          <p:cNvPr id="3" name="Text Placeholder 2"/>
          <p:cNvSpPr>
            <a:spLocks noGrp="1"/>
          </p:cNvSpPr>
          <p:nvPr>
            <p:ph type="body" idx="1"/>
          </p:nvPr>
        </p:nvSpPr>
        <p:spPr>
          <a:xfrm>
            <a:off x="623888" y="4589465"/>
            <a:ext cx="7886700" cy="1500187"/>
          </a:xfrm>
        </p:spPr>
        <p:txBody>
          <a:bodyPr/>
          <a:lstStyle>
            <a:lvl1pPr marL="0" indent="0">
              <a:buNone/>
              <a:defRPr sz="2263">
                <a:solidFill>
                  <a:schemeClr val="tx1"/>
                </a:solidFill>
              </a:defRPr>
            </a:lvl1pPr>
            <a:lvl2pPr marL="430997" indent="0">
              <a:buNone/>
              <a:defRPr sz="1886">
                <a:solidFill>
                  <a:schemeClr val="tx1">
                    <a:tint val="75000"/>
                  </a:schemeClr>
                </a:solidFill>
              </a:defRPr>
            </a:lvl2pPr>
            <a:lvl3pPr marL="861993" indent="0">
              <a:buNone/>
              <a:defRPr sz="1697">
                <a:solidFill>
                  <a:schemeClr val="tx1">
                    <a:tint val="75000"/>
                  </a:schemeClr>
                </a:solidFill>
              </a:defRPr>
            </a:lvl3pPr>
            <a:lvl4pPr marL="1292990" indent="0">
              <a:buNone/>
              <a:defRPr sz="1509">
                <a:solidFill>
                  <a:schemeClr val="tx1">
                    <a:tint val="75000"/>
                  </a:schemeClr>
                </a:solidFill>
              </a:defRPr>
            </a:lvl4pPr>
            <a:lvl5pPr marL="1723986" indent="0">
              <a:buNone/>
              <a:defRPr sz="1509">
                <a:solidFill>
                  <a:schemeClr val="tx1">
                    <a:tint val="75000"/>
                  </a:schemeClr>
                </a:solidFill>
              </a:defRPr>
            </a:lvl5pPr>
            <a:lvl6pPr marL="2154983" indent="0">
              <a:buNone/>
              <a:defRPr sz="1509">
                <a:solidFill>
                  <a:schemeClr val="tx1">
                    <a:tint val="75000"/>
                  </a:schemeClr>
                </a:solidFill>
              </a:defRPr>
            </a:lvl6pPr>
            <a:lvl7pPr marL="2585979" indent="0">
              <a:buNone/>
              <a:defRPr sz="1509">
                <a:solidFill>
                  <a:schemeClr val="tx1">
                    <a:tint val="75000"/>
                  </a:schemeClr>
                </a:solidFill>
              </a:defRPr>
            </a:lvl7pPr>
            <a:lvl8pPr marL="3016975" indent="0">
              <a:buNone/>
              <a:defRPr sz="1509">
                <a:solidFill>
                  <a:schemeClr val="tx1">
                    <a:tint val="75000"/>
                  </a:schemeClr>
                </a:solidFill>
              </a:defRPr>
            </a:lvl8pPr>
            <a:lvl9pPr marL="3447971" indent="0">
              <a:buNone/>
              <a:defRPr sz="1509">
                <a:solidFill>
                  <a:schemeClr val="tx1">
                    <a:tint val="75000"/>
                  </a:schemeClr>
                </a:solidFill>
              </a:defRPr>
            </a:lvl9pPr>
          </a:lstStyle>
          <a:p>
            <a:pPr lvl="0"/>
            <a:r>
              <a:rPr lang="nl-NL"/>
              <a:t>Tekststijl van het model bewerken
Tweede niveau
Derde niveau
Vierde niveau
Vijfde niveau</a:t>
            </a:r>
            <a:endParaRPr lang="en-US"/>
          </a:p>
        </p:txBody>
      </p:sp>
      <p:sp>
        <p:nvSpPr>
          <p:cNvPr id="4" name="Date Placeholder 3"/>
          <p:cNvSpPr>
            <a:spLocks noGrp="1"/>
          </p:cNvSpPr>
          <p:nvPr>
            <p:ph type="dt" sz="half" idx="10"/>
          </p:nvPr>
        </p:nvSpPr>
        <p:spPr/>
        <p:txBody>
          <a:bodyPr/>
          <a:lstStyle/>
          <a:p>
            <a:fld id="{E3F02868-8D19-DB4A-BB59-5C51346FC371}" type="datetimeFigureOut">
              <a:rPr lang="nl-NL" smtClean="0"/>
              <a:t>8-3-2024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F462E71-1951-4047-AAC3-D30F13521079}" type="slidenum">
              <a:rPr lang="nl-NL" smtClean="0"/>
              <a:t>‹nr.›</a:t>
            </a:fld>
            <a:endParaRPr lang="nl-NL"/>
          </a:p>
        </p:txBody>
      </p:sp>
    </p:spTree>
    <p:extLst>
      <p:ext uri="{BB962C8B-B14F-4D97-AF65-F5344CB8AC3E}">
        <p14:creationId xmlns:p14="http://schemas.microsoft.com/office/powerpoint/2010/main" val="3543585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sz="half" idx="1"/>
          </p:nvPr>
        </p:nvSpPr>
        <p:spPr>
          <a:xfrm>
            <a:off x="628651" y="1825625"/>
            <a:ext cx="3886200" cy="4351338"/>
          </a:xfrm>
        </p:spPr>
        <p:txBody>
          <a:bodyPr/>
          <a:lstStyle/>
          <a:p>
            <a:pPr lvl="0"/>
            <a:r>
              <a:rPr lang="nl-NL"/>
              <a:t>Tekststijl van het model bewerken
Tweede niveau
Derde niveau
Vierde niveau
Vijfde niveau</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nl-NL"/>
              <a:t>Tekststijl van het model bewerken
Tweede niveau
Derde niveau
Vierde niveau
Vijfde niveau</a:t>
            </a:r>
            <a:endParaRPr lang="en-US"/>
          </a:p>
        </p:txBody>
      </p:sp>
      <p:sp>
        <p:nvSpPr>
          <p:cNvPr id="5" name="Date Placeholder 4"/>
          <p:cNvSpPr>
            <a:spLocks noGrp="1"/>
          </p:cNvSpPr>
          <p:nvPr>
            <p:ph type="dt" sz="half" idx="10"/>
          </p:nvPr>
        </p:nvSpPr>
        <p:spPr/>
        <p:txBody>
          <a:bodyPr/>
          <a:lstStyle/>
          <a:p>
            <a:fld id="{E3F02868-8D19-DB4A-BB59-5C51346FC371}" type="datetimeFigureOut">
              <a:rPr lang="nl-NL" smtClean="0"/>
              <a:t>8-3-2024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5F462E71-1951-4047-AAC3-D30F13521079}" type="slidenum">
              <a:rPr lang="nl-NL" smtClean="0"/>
              <a:t>‹nr.›</a:t>
            </a:fld>
            <a:endParaRPr lang="nl-NL"/>
          </a:p>
        </p:txBody>
      </p:sp>
    </p:spTree>
    <p:extLst>
      <p:ext uri="{BB962C8B-B14F-4D97-AF65-F5344CB8AC3E}">
        <p14:creationId xmlns:p14="http://schemas.microsoft.com/office/powerpoint/2010/main" val="3542152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6"/>
            <a:ext cx="7886700" cy="1325563"/>
          </a:xfrm>
        </p:spPr>
        <p:txBody>
          <a:bodyPr/>
          <a:lstStyle/>
          <a:p>
            <a:r>
              <a:rPr lang="nl-NL"/>
              <a:t>Klik om stijl te bewerken</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263" b="1"/>
            </a:lvl1pPr>
            <a:lvl2pPr marL="430997" indent="0">
              <a:buNone/>
              <a:defRPr sz="1886" b="1"/>
            </a:lvl2pPr>
            <a:lvl3pPr marL="861993" indent="0">
              <a:buNone/>
              <a:defRPr sz="1697" b="1"/>
            </a:lvl3pPr>
            <a:lvl4pPr marL="1292990" indent="0">
              <a:buNone/>
              <a:defRPr sz="1509" b="1"/>
            </a:lvl4pPr>
            <a:lvl5pPr marL="1723986" indent="0">
              <a:buNone/>
              <a:defRPr sz="1509" b="1"/>
            </a:lvl5pPr>
            <a:lvl6pPr marL="2154983" indent="0">
              <a:buNone/>
              <a:defRPr sz="1509" b="1"/>
            </a:lvl6pPr>
            <a:lvl7pPr marL="2585979" indent="0">
              <a:buNone/>
              <a:defRPr sz="1509" b="1"/>
            </a:lvl7pPr>
            <a:lvl8pPr marL="3016975" indent="0">
              <a:buNone/>
              <a:defRPr sz="1509" b="1"/>
            </a:lvl8pPr>
            <a:lvl9pPr marL="3447971" indent="0">
              <a:buNone/>
              <a:defRPr sz="1509" b="1"/>
            </a:lvl9pPr>
          </a:lstStyle>
          <a:p>
            <a:pPr lvl="0"/>
            <a:r>
              <a:rPr lang="nl-NL"/>
              <a:t>Tekststijl van het model bewerken
Tweede niveau
Derde niveau
Vierde niveau
Vijfde niveau</a:t>
            </a:r>
            <a:endParaRPr lang="en-US"/>
          </a:p>
        </p:txBody>
      </p:sp>
      <p:sp>
        <p:nvSpPr>
          <p:cNvPr id="4" name="Content Placeholder 3"/>
          <p:cNvSpPr>
            <a:spLocks noGrp="1"/>
          </p:cNvSpPr>
          <p:nvPr>
            <p:ph sz="half" idx="2"/>
          </p:nvPr>
        </p:nvSpPr>
        <p:spPr>
          <a:xfrm>
            <a:off x="629842" y="2505075"/>
            <a:ext cx="3868340" cy="3684588"/>
          </a:xfrm>
        </p:spPr>
        <p:txBody>
          <a:bodyPr/>
          <a:lstStyle/>
          <a:p>
            <a:pPr lvl="0"/>
            <a:r>
              <a:rPr lang="nl-NL"/>
              <a:t>Tekststijl van het model bewerken
Tweede niveau
Derde niveau
Vierde niveau
Vijfde niveau</a:t>
            </a:r>
            <a:endParaRPr lang="en-US"/>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263" b="1"/>
            </a:lvl1pPr>
            <a:lvl2pPr marL="430997" indent="0">
              <a:buNone/>
              <a:defRPr sz="1886" b="1"/>
            </a:lvl2pPr>
            <a:lvl3pPr marL="861993" indent="0">
              <a:buNone/>
              <a:defRPr sz="1697" b="1"/>
            </a:lvl3pPr>
            <a:lvl4pPr marL="1292990" indent="0">
              <a:buNone/>
              <a:defRPr sz="1509" b="1"/>
            </a:lvl4pPr>
            <a:lvl5pPr marL="1723986" indent="0">
              <a:buNone/>
              <a:defRPr sz="1509" b="1"/>
            </a:lvl5pPr>
            <a:lvl6pPr marL="2154983" indent="0">
              <a:buNone/>
              <a:defRPr sz="1509" b="1"/>
            </a:lvl6pPr>
            <a:lvl7pPr marL="2585979" indent="0">
              <a:buNone/>
              <a:defRPr sz="1509" b="1"/>
            </a:lvl7pPr>
            <a:lvl8pPr marL="3016975" indent="0">
              <a:buNone/>
              <a:defRPr sz="1509" b="1"/>
            </a:lvl8pPr>
            <a:lvl9pPr marL="3447971" indent="0">
              <a:buNone/>
              <a:defRPr sz="1509" b="1"/>
            </a:lvl9pPr>
          </a:lstStyle>
          <a:p>
            <a:pPr lvl="0"/>
            <a:r>
              <a:rPr lang="nl-NL"/>
              <a:t>Tekststijl van het model bewerken
Tweede niveau
Derde niveau
Vierde niveau
Vijfde niveau</a:t>
            </a:r>
            <a:endParaRPr lang="en-US"/>
          </a:p>
        </p:txBody>
      </p:sp>
      <p:sp>
        <p:nvSpPr>
          <p:cNvPr id="6" name="Content Placeholder 5"/>
          <p:cNvSpPr>
            <a:spLocks noGrp="1"/>
          </p:cNvSpPr>
          <p:nvPr>
            <p:ph sz="quarter" idx="4"/>
          </p:nvPr>
        </p:nvSpPr>
        <p:spPr>
          <a:xfrm>
            <a:off x="4629151" y="2505075"/>
            <a:ext cx="3887391" cy="3684588"/>
          </a:xfrm>
        </p:spPr>
        <p:txBody>
          <a:bodyPr/>
          <a:lstStyle/>
          <a:p>
            <a:pPr lvl="0"/>
            <a:r>
              <a:rPr lang="nl-NL"/>
              <a:t>Tekststijl van het model bewerken
Tweede niveau
Derde niveau
Vierde niveau
Vijfde niveau</a:t>
            </a:r>
            <a:endParaRPr lang="en-US"/>
          </a:p>
        </p:txBody>
      </p:sp>
      <p:sp>
        <p:nvSpPr>
          <p:cNvPr id="7" name="Date Placeholder 6"/>
          <p:cNvSpPr>
            <a:spLocks noGrp="1"/>
          </p:cNvSpPr>
          <p:nvPr>
            <p:ph type="dt" sz="half" idx="10"/>
          </p:nvPr>
        </p:nvSpPr>
        <p:spPr/>
        <p:txBody>
          <a:bodyPr/>
          <a:lstStyle/>
          <a:p>
            <a:fld id="{E3F02868-8D19-DB4A-BB59-5C51346FC371}" type="datetimeFigureOut">
              <a:rPr lang="nl-NL" smtClean="0"/>
              <a:t>8-3-2024</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5F462E71-1951-4047-AAC3-D30F13521079}" type="slidenum">
              <a:rPr lang="nl-NL" smtClean="0"/>
              <a:t>‹nr.›</a:t>
            </a:fld>
            <a:endParaRPr lang="nl-NL"/>
          </a:p>
        </p:txBody>
      </p:sp>
    </p:spTree>
    <p:extLst>
      <p:ext uri="{BB962C8B-B14F-4D97-AF65-F5344CB8AC3E}">
        <p14:creationId xmlns:p14="http://schemas.microsoft.com/office/powerpoint/2010/main" val="27436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E3F02868-8D19-DB4A-BB59-5C51346FC371}" type="datetimeFigureOut">
              <a:rPr lang="nl-NL" smtClean="0"/>
              <a:t>8-3-2024</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5F462E71-1951-4047-AAC3-D30F13521079}" type="slidenum">
              <a:rPr lang="nl-NL" smtClean="0"/>
              <a:t>‹nr.›</a:t>
            </a:fld>
            <a:endParaRPr lang="nl-NL"/>
          </a:p>
        </p:txBody>
      </p:sp>
    </p:spTree>
    <p:extLst>
      <p:ext uri="{BB962C8B-B14F-4D97-AF65-F5344CB8AC3E}">
        <p14:creationId xmlns:p14="http://schemas.microsoft.com/office/powerpoint/2010/main" val="1770069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F02868-8D19-DB4A-BB59-5C51346FC371}" type="datetimeFigureOut">
              <a:rPr lang="nl-NL" smtClean="0"/>
              <a:t>8-3-2024</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5F462E71-1951-4047-AAC3-D30F13521079}" type="slidenum">
              <a:rPr lang="nl-NL" smtClean="0"/>
              <a:t>‹nr.›</a:t>
            </a:fld>
            <a:endParaRPr lang="nl-NL"/>
          </a:p>
        </p:txBody>
      </p:sp>
    </p:spTree>
    <p:extLst>
      <p:ext uri="{BB962C8B-B14F-4D97-AF65-F5344CB8AC3E}">
        <p14:creationId xmlns:p14="http://schemas.microsoft.com/office/powerpoint/2010/main" val="3187218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016"/>
            </a:lvl1pPr>
          </a:lstStyle>
          <a:p>
            <a:r>
              <a:rPr lang="nl-NL"/>
              <a:t>Klik om stijl te bewerken</a:t>
            </a:r>
            <a:endParaRPr lang="en-US"/>
          </a:p>
        </p:txBody>
      </p:sp>
      <p:sp>
        <p:nvSpPr>
          <p:cNvPr id="3" name="Content Placeholder 2"/>
          <p:cNvSpPr>
            <a:spLocks noGrp="1"/>
          </p:cNvSpPr>
          <p:nvPr>
            <p:ph idx="1"/>
          </p:nvPr>
        </p:nvSpPr>
        <p:spPr>
          <a:xfrm>
            <a:off x="3887391" y="987427"/>
            <a:ext cx="4629150" cy="4873625"/>
          </a:xfrm>
        </p:spPr>
        <p:txBody>
          <a:bodyPr/>
          <a:lstStyle>
            <a:lvl1pPr>
              <a:defRPr sz="3016"/>
            </a:lvl1pPr>
            <a:lvl2pPr>
              <a:defRPr sz="2639"/>
            </a:lvl2pPr>
            <a:lvl3pPr>
              <a:defRPr sz="2263"/>
            </a:lvl3pPr>
            <a:lvl4pPr>
              <a:defRPr sz="1886"/>
            </a:lvl4pPr>
            <a:lvl5pPr>
              <a:defRPr sz="1886"/>
            </a:lvl5pPr>
            <a:lvl6pPr>
              <a:defRPr sz="1886"/>
            </a:lvl6pPr>
            <a:lvl7pPr>
              <a:defRPr sz="1886"/>
            </a:lvl7pPr>
            <a:lvl8pPr>
              <a:defRPr sz="1886"/>
            </a:lvl8pPr>
            <a:lvl9pPr>
              <a:defRPr sz="1886"/>
            </a:lvl9pPr>
          </a:lstStyle>
          <a:p>
            <a:pPr lvl="0"/>
            <a:r>
              <a:rPr lang="nl-NL"/>
              <a:t>Tekststijl van het model bewerken
Tweede niveau
Derde niveau
Vierde niveau
Vijfde niveau</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509"/>
            </a:lvl1pPr>
            <a:lvl2pPr marL="430997" indent="0">
              <a:buNone/>
              <a:defRPr sz="1320"/>
            </a:lvl2pPr>
            <a:lvl3pPr marL="861993" indent="0">
              <a:buNone/>
              <a:defRPr sz="1131"/>
            </a:lvl3pPr>
            <a:lvl4pPr marL="1292990" indent="0">
              <a:buNone/>
              <a:defRPr sz="942"/>
            </a:lvl4pPr>
            <a:lvl5pPr marL="1723986" indent="0">
              <a:buNone/>
              <a:defRPr sz="942"/>
            </a:lvl5pPr>
            <a:lvl6pPr marL="2154983" indent="0">
              <a:buNone/>
              <a:defRPr sz="942"/>
            </a:lvl6pPr>
            <a:lvl7pPr marL="2585979" indent="0">
              <a:buNone/>
              <a:defRPr sz="942"/>
            </a:lvl7pPr>
            <a:lvl8pPr marL="3016975" indent="0">
              <a:buNone/>
              <a:defRPr sz="942"/>
            </a:lvl8pPr>
            <a:lvl9pPr marL="3447971" indent="0">
              <a:buNone/>
              <a:defRPr sz="942"/>
            </a:lvl9pPr>
          </a:lstStyle>
          <a:p>
            <a:pPr lvl="0"/>
            <a:r>
              <a:rPr lang="nl-NL"/>
              <a:t>Tekststijl van het model bewerken
Tweede niveau
Derde niveau
Vierde niveau
Vijfde niveau</a:t>
            </a:r>
            <a:endParaRPr lang="en-US"/>
          </a:p>
        </p:txBody>
      </p:sp>
      <p:sp>
        <p:nvSpPr>
          <p:cNvPr id="5" name="Date Placeholder 4"/>
          <p:cNvSpPr>
            <a:spLocks noGrp="1"/>
          </p:cNvSpPr>
          <p:nvPr>
            <p:ph type="dt" sz="half" idx="10"/>
          </p:nvPr>
        </p:nvSpPr>
        <p:spPr/>
        <p:txBody>
          <a:bodyPr/>
          <a:lstStyle/>
          <a:p>
            <a:fld id="{E3F02868-8D19-DB4A-BB59-5C51346FC371}" type="datetimeFigureOut">
              <a:rPr lang="nl-NL" smtClean="0"/>
              <a:t>8-3-2024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5F462E71-1951-4047-AAC3-D30F13521079}" type="slidenum">
              <a:rPr lang="nl-NL" smtClean="0"/>
              <a:t>‹nr.›</a:t>
            </a:fld>
            <a:endParaRPr lang="nl-NL"/>
          </a:p>
        </p:txBody>
      </p:sp>
    </p:spTree>
    <p:extLst>
      <p:ext uri="{BB962C8B-B14F-4D97-AF65-F5344CB8AC3E}">
        <p14:creationId xmlns:p14="http://schemas.microsoft.com/office/powerpoint/2010/main" val="753677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Content Placeholder 2"/>
          <p:cNvSpPr>
            <a:spLocks noGrp="1"/>
          </p:cNvSpPr>
          <p:nvPr>
            <p:ph idx="1"/>
          </p:nvPr>
        </p:nvSpPr>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10"/>
          </p:nvPr>
        </p:nvSpPr>
        <p:spPr/>
        <p:txBody>
          <a:bodyPr/>
          <a:lstStyle/>
          <a:p>
            <a:fld id="{F852F4BC-C06D-5E48-8D0A-A5C47946D712}" type="datetimeFigureOut">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2DA275-D5E7-0749-BBAA-3BDE312A678B}" type="slidenum">
              <a:rPr lang="en-US" smtClean="0"/>
              <a:t>‹nr.›</a:t>
            </a:fld>
            <a:endParaRPr lang="en-US"/>
          </a:p>
        </p:txBody>
      </p:sp>
    </p:spTree>
    <p:extLst>
      <p:ext uri="{BB962C8B-B14F-4D97-AF65-F5344CB8AC3E}">
        <p14:creationId xmlns:p14="http://schemas.microsoft.com/office/powerpoint/2010/main" val="34942080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016"/>
            </a:lvl1pPr>
          </a:lstStyle>
          <a:p>
            <a:r>
              <a:rPr lang="nl-NL"/>
              <a:t>Klik om stijl te bewerken</a:t>
            </a:r>
            <a:endParaRPr lang="en-US"/>
          </a:p>
        </p:txBody>
      </p:sp>
      <p:sp>
        <p:nvSpPr>
          <p:cNvPr id="3" name="Picture Placeholder 2"/>
          <p:cNvSpPr>
            <a:spLocks noGrp="1" noChangeAspect="1"/>
          </p:cNvSpPr>
          <p:nvPr>
            <p:ph type="pic" idx="1"/>
          </p:nvPr>
        </p:nvSpPr>
        <p:spPr>
          <a:xfrm>
            <a:off x="3887391" y="987427"/>
            <a:ext cx="4629150" cy="4873625"/>
          </a:xfrm>
        </p:spPr>
        <p:txBody>
          <a:bodyPr anchor="t"/>
          <a:lstStyle>
            <a:lvl1pPr marL="0" indent="0">
              <a:buNone/>
              <a:defRPr sz="3016"/>
            </a:lvl1pPr>
            <a:lvl2pPr marL="430997" indent="0">
              <a:buNone/>
              <a:defRPr sz="2639"/>
            </a:lvl2pPr>
            <a:lvl3pPr marL="861993" indent="0">
              <a:buNone/>
              <a:defRPr sz="2263"/>
            </a:lvl3pPr>
            <a:lvl4pPr marL="1292990" indent="0">
              <a:buNone/>
              <a:defRPr sz="1886"/>
            </a:lvl4pPr>
            <a:lvl5pPr marL="1723986" indent="0">
              <a:buNone/>
              <a:defRPr sz="1886"/>
            </a:lvl5pPr>
            <a:lvl6pPr marL="2154983" indent="0">
              <a:buNone/>
              <a:defRPr sz="1886"/>
            </a:lvl6pPr>
            <a:lvl7pPr marL="2585979" indent="0">
              <a:buNone/>
              <a:defRPr sz="1886"/>
            </a:lvl7pPr>
            <a:lvl8pPr marL="3016975" indent="0">
              <a:buNone/>
              <a:defRPr sz="1886"/>
            </a:lvl8pPr>
            <a:lvl9pPr marL="3447971" indent="0">
              <a:buNone/>
              <a:defRPr sz="1886"/>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509"/>
            </a:lvl1pPr>
            <a:lvl2pPr marL="430997" indent="0">
              <a:buNone/>
              <a:defRPr sz="1320"/>
            </a:lvl2pPr>
            <a:lvl3pPr marL="861993" indent="0">
              <a:buNone/>
              <a:defRPr sz="1131"/>
            </a:lvl3pPr>
            <a:lvl4pPr marL="1292990" indent="0">
              <a:buNone/>
              <a:defRPr sz="942"/>
            </a:lvl4pPr>
            <a:lvl5pPr marL="1723986" indent="0">
              <a:buNone/>
              <a:defRPr sz="942"/>
            </a:lvl5pPr>
            <a:lvl6pPr marL="2154983" indent="0">
              <a:buNone/>
              <a:defRPr sz="942"/>
            </a:lvl6pPr>
            <a:lvl7pPr marL="2585979" indent="0">
              <a:buNone/>
              <a:defRPr sz="942"/>
            </a:lvl7pPr>
            <a:lvl8pPr marL="3016975" indent="0">
              <a:buNone/>
              <a:defRPr sz="942"/>
            </a:lvl8pPr>
            <a:lvl9pPr marL="3447971" indent="0">
              <a:buNone/>
              <a:defRPr sz="942"/>
            </a:lvl9pPr>
          </a:lstStyle>
          <a:p>
            <a:pPr lvl="0"/>
            <a:r>
              <a:rPr lang="nl-NL"/>
              <a:t>Tekststijl van het model bewerken
Tweede niveau
Derde niveau
Vierde niveau
Vijfde niveau</a:t>
            </a:r>
            <a:endParaRPr lang="en-US"/>
          </a:p>
        </p:txBody>
      </p:sp>
      <p:sp>
        <p:nvSpPr>
          <p:cNvPr id="5" name="Date Placeholder 4"/>
          <p:cNvSpPr>
            <a:spLocks noGrp="1"/>
          </p:cNvSpPr>
          <p:nvPr>
            <p:ph type="dt" sz="half" idx="10"/>
          </p:nvPr>
        </p:nvSpPr>
        <p:spPr/>
        <p:txBody>
          <a:bodyPr/>
          <a:lstStyle/>
          <a:p>
            <a:fld id="{E3F02868-8D19-DB4A-BB59-5C51346FC371}" type="datetimeFigureOut">
              <a:rPr lang="nl-NL" smtClean="0"/>
              <a:t>8-3-2024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5F462E71-1951-4047-AAC3-D30F13521079}" type="slidenum">
              <a:rPr lang="nl-NL" smtClean="0"/>
              <a:t>‹nr.›</a:t>
            </a:fld>
            <a:endParaRPr lang="nl-NL"/>
          </a:p>
        </p:txBody>
      </p:sp>
    </p:spTree>
    <p:extLst>
      <p:ext uri="{BB962C8B-B14F-4D97-AF65-F5344CB8AC3E}">
        <p14:creationId xmlns:p14="http://schemas.microsoft.com/office/powerpoint/2010/main" val="1624984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Tekststijl van het model bewerken
Tweede niveau
Derde niveau
Vierde niveau
Vijfde niveau</a:t>
            </a:r>
            <a:endParaRPr lang="en-US"/>
          </a:p>
        </p:txBody>
      </p:sp>
      <p:sp>
        <p:nvSpPr>
          <p:cNvPr id="4" name="Date Placeholder 3"/>
          <p:cNvSpPr>
            <a:spLocks noGrp="1"/>
          </p:cNvSpPr>
          <p:nvPr>
            <p:ph type="dt" sz="half" idx="10"/>
          </p:nvPr>
        </p:nvSpPr>
        <p:spPr/>
        <p:txBody>
          <a:bodyPr/>
          <a:lstStyle/>
          <a:p>
            <a:fld id="{E3F02868-8D19-DB4A-BB59-5C51346FC371}" type="datetimeFigureOut">
              <a:rPr lang="nl-NL" smtClean="0"/>
              <a:t>8-3-2024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F462E71-1951-4047-AAC3-D30F13521079}" type="slidenum">
              <a:rPr lang="nl-NL" smtClean="0"/>
              <a:t>‹nr.›</a:t>
            </a:fld>
            <a:endParaRPr lang="nl-NL"/>
          </a:p>
        </p:txBody>
      </p:sp>
    </p:spTree>
    <p:extLst>
      <p:ext uri="{BB962C8B-B14F-4D97-AF65-F5344CB8AC3E}">
        <p14:creationId xmlns:p14="http://schemas.microsoft.com/office/powerpoint/2010/main" val="3321266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6"/>
            <a:ext cx="1971675" cy="5811838"/>
          </a:xfrm>
        </p:spPr>
        <p:txBody>
          <a:bodyPr vert="eaVert"/>
          <a:lstStyle/>
          <a:p>
            <a:r>
              <a:rPr lang="nl-NL"/>
              <a:t>Klik om stijl te bewerken</a:t>
            </a:r>
            <a:endParaRPr lang="en-US"/>
          </a:p>
        </p:txBody>
      </p:sp>
      <p:sp>
        <p:nvSpPr>
          <p:cNvPr id="3" name="Vertical Text Placeholder 2"/>
          <p:cNvSpPr>
            <a:spLocks noGrp="1"/>
          </p:cNvSpPr>
          <p:nvPr>
            <p:ph type="body" orient="vert" idx="1"/>
          </p:nvPr>
        </p:nvSpPr>
        <p:spPr>
          <a:xfrm>
            <a:off x="628651" y="365126"/>
            <a:ext cx="5800725" cy="5811838"/>
          </a:xfrm>
        </p:spPr>
        <p:txBody>
          <a:bodyPr vert="eaVert"/>
          <a:lstStyle/>
          <a:p>
            <a:pPr lvl="0"/>
            <a:r>
              <a:rPr lang="nl-NL"/>
              <a:t>Tekststijl van het model bewerken
Tweede niveau
Derde niveau
Vierde niveau
Vijfde niveau</a:t>
            </a:r>
            <a:endParaRPr lang="en-US"/>
          </a:p>
        </p:txBody>
      </p:sp>
      <p:sp>
        <p:nvSpPr>
          <p:cNvPr id="4" name="Date Placeholder 3"/>
          <p:cNvSpPr>
            <a:spLocks noGrp="1"/>
          </p:cNvSpPr>
          <p:nvPr>
            <p:ph type="dt" sz="half" idx="10"/>
          </p:nvPr>
        </p:nvSpPr>
        <p:spPr/>
        <p:txBody>
          <a:bodyPr/>
          <a:lstStyle/>
          <a:p>
            <a:fld id="{E3F02868-8D19-DB4A-BB59-5C51346FC371}" type="datetimeFigureOut">
              <a:rPr lang="nl-NL" smtClean="0"/>
              <a:t>8-3-2024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F462E71-1951-4047-AAC3-D30F13521079}" type="slidenum">
              <a:rPr lang="nl-NL" smtClean="0"/>
              <a:t>‹nr.›</a:t>
            </a:fld>
            <a:endParaRPr lang="nl-NL"/>
          </a:p>
        </p:txBody>
      </p:sp>
    </p:spTree>
    <p:extLst>
      <p:ext uri="{BB962C8B-B14F-4D97-AF65-F5344CB8AC3E}">
        <p14:creationId xmlns:p14="http://schemas.microsoft.com/office/powerpoint/2010/main" val="6148992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001" y="468218"/>
            <a:ext cx="8171999" cy="547717"/>
          </a:xfrm>
        </p:spPr>
        <p:txBody>
          <a:bodyPr lIns="0" tIns="46800" rIns="0" bIns="46800" anchor="ctr" anchorCtr="0"/>
          <a:lstStyle/>
          <a:p>
            <a:r>
              <a:rPr lang="en-US"/>
              <a:t>Click to edit Master title style</a:t>
            </a:r>
            <a:endParaRPr lang="en-GB"/>
          </a:p>
        </p:txBody>
      </p:sp>
      <p:sp>
        <p:nvSpPr>
          <p:cNvPr id="3" name="Content Placeholder 2"/>
          <p:cNvSpPr>
            <a:spLocks noGrp="1"/>
          </p:cNvSpPr>
          <p:nvPr>
            <p:ph idx="1"/>
          </p:nvPr>
        </p:nvSpPr>
        <p:spPr>
          <a:xfrm>
            <a:off x="468000" y="1188549"/>
            <a:ext cx="8172566" cy="5040000"/>
          </a:xfrm>
        </p:spPr>
        <p:txBody>
          <a:bodyPr lIns="0" tIns="0" rIns="0" bIns="0">
            <a:normAutofit/>
          </a:bodyPr>
          <a:lstStyle>
            <a:lvl1pPr marL="285745" indent="-285745">
              <a:lnSpc>
                <a:spcPct val="100000"/>
              </a:lnSpc>
              <a:spcBef>
                <a:spcPts val="0"/>
              </a:spcBef>
              <a:spcAft>
                <a:spcPts val="600"/>
              </a:spcAft>
              <a:buClr>
                <a:schemeClr val="accent1"/>
              </a:buClr>
              <a:buFont typeface="Wingdings" panose="05000000000000000000" pitchFamily="2" charset="2"/>
              <a:buChar char="n"/>
              <a:defRPr sz="1600"/>
            </a:lvl1pPr>
            <a:lvl2pPr>
              <a:lnSpc>
                <a:spcPct val="100000"/>
              </a:lnSpc>
              <a:spcBef>
                <a:spcPts val="0"/>
              </a:spcBef>
              <a:spcAft>
                <a:spcPts val="600"/>
              </a:spcAft>
              <a:buClr>
                <a:schemeClr val="accent1"/>
              </a:buClr>
              <a:defRPr sz="1600"/>
            </a:lvl2pPr>
            <a:lvl3pPr>
              <a:lnSpc>
                <a:spcPct val="100000"/>
              </a:lnSpc>
              <a:spcBef>
                <a:spcPts val="0"/>
              </a:spcBef>
              <a:spcAft>
                <a:spcPts val="600"/>
              </a:spcAft>
              <a:buClr>
                <a:schemeClr val="accent1"/>
              </a:buClr>
              <a:defRPr sz="1600"/>
            </a:lvl3pPr>
            <a:lvl4pPr>
              <a:lnSpc>
                <a:spcPct val="100000"/>
              </a:lnSpc>
              <a:spcBef>
                <a:spcPts val="0"/>
              </a:spcBef>
              <a:spcAft>
                <a:spcPts val="600"/>
              </a:spcAft>
              <a:buClr>
                <a:schemeClr val="accent1"/>
              </a:buClr>
              <a:defRPr sz="1600"/>
            </a:lvl4pPr>
            <a:lvl5pPr>
              <a:lnSpc>
                <a:spcPct val="100000"/>
              </a:lnSpc>
              <a:spcBef>
                <a:spcPts val="0"/>
              </a:spcBef>
              <a:spcAft>
                <a:spcPts val="600"/>
              </a:spcAft>
              <a:buClr>
                <a:schemeClr val="accent1"/>
              </a:buClr>
              <a:defRPr sz="1600"/>
            </a:lvl5pPr>
          </a:lstStyle>
          <a:p>
            <a:pPr lvl="0"/>
            <a:r>
              <a:rPr lang="nl-NL" noProof="0"/>
              <a:t>Click </a:t>
            </a:r>
            <a:r>
              <a:rPr lang="nl-NL" noProof="0" err="1"/>
              <a:t>to</a:t>
            </a:r>
            <a:r>
              <a:rPr lang="nl-NL" noProof="0"/>
              <a:t> </a:t>
            </a:r>
            <a:r>
              <a:rPr lang="nl-NL" noProof="0" err="1"/>
              <a:t>edit</a:t>
            </a:r>
            <a:r>
              <a:rPr lang="nl-NL" noProof="0"/>
              <a:t> Master </a:t>
            </a:r>
            <a:r>
              <a:rPr lang="nl-NL" noProof="0" err="1"/>
              <a:t>text</a:t>
            </a:r>
            <a:r>
              <a:rPr lang="nl-NL" noProof="0"/>
              <a:t> </a:t>
            </a:r>
            <a:r>
              <a:rPr lang="nl-NL" noProof="0" err="1"/>
              <a:t>styles</a:t>
            </a:r>
            <a:endParaRPr lang="nl-NL" noProof="0"/>
          </a:p>
          <a:p>
            <a:pPr lvl="1"/>
            <a:r>
              <a:rPr lang="nl-NL" noProof="0"/>
              <a:t>Second level</a:t>
            </a:r>
          </a:p>
          <a:p>
            <a:pPr lvl="2"/>
            <a:r>
              <a:rPr lang="nl-NL" noProof="0" err="1"/>
              <a:t>Third</a:t>
            </a:r>
            <a:r>
              <a:rPr lang="nl-NL" noProof="0"/>
              <a:t> level</a:t>
            </a:r>
          </a:p>
          <a:p>
            <a:pPr lvl="3"/>
            <a:r>
              <a:rPr lang="nl-NL" noProof="0" err="1"/>
              <a:t>Fourth</a:t>
            </a:r>
            <a:r>
              <a:rPr lang="nl-NL" noProof="0"/>
              <a:t> level</a:t>
            </a:r>
          </a:p>
          <a:p>
            <a:pPr lvl="4"/>
            <a:r>
              <a:rPr lang="nl-NL" noProof="0" err="1"/>
              <a:t>Fifth</a:t>
            </a:r>
            <a:r>
              <a:rPr lang="nl-NL" noProof="0"/>
              <a:t> level</a:t>
            </a:r>
          </a:p>
        </p:txBody>
      </p:sp>
    </p:spTree>
    <p:extLst>
      <p:ext uri="{BB962C8B-B14F-4D97-AF65-F5344CB8AC3E}">
        <p14:creationId xmlns:p14="http://schemas.microsoft.com/office/powerpoint/2010/main" val="435467560"/>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dia 1">
    <p:spTree>
      <p:nvGrpSpPr>
        <p:cNvPr id="1" name=""/>
        <p:cNvGrpSpPr/>
        <p:nvPr/>
      </p:nvGrpSpPr>
      <p:grpSpPr>
        <a:xfrm>
          <a:off x="0" y="0"/>
          <a:ext cx="0" cy="0"/>
          <a:chOff x="0" y="0"/>
          <a:chExt cx="0" cy="0"/>
        </a:xfrm>
      </p:grpSpPr>
      <p:sp>
        <p:nvSpPr>
          <p:cNvPr id="4" name="Tijdelijke aanduiding voor dianummer">
            <a:extLst>
              <a:ext uri="{FF2B5EF4-FFF2-40B4-BE49-F238E27FC236}">
                <a16:creationId xmlns:a16="http://schemas.microsoft.com/office/drawing/2014/main" id="{EDCC0526-3DF5-4F1E-99BC-86DD42BBDF3F}"/>
              </a:ext>
            </a:extLst>
          </p:cNvPr>
          <p:cNvSpPr>
            <a:spLocks noGrp="1"/>
          </p:cNvSpPr>
          <p:nvPr>
            <p:ph type="sldNum" sz="quarter" idx="23"/>
          </p:nvPr>
        </p:nvSpPr>
        <p:spPr>
          <a:xfrm>
            <a:off x="-152630" y="6678000"/>
            <a:ext cx="135000" cy="180000"/>
          </a:xfrm>
          <a:prstGeom prst="rect">
            <a:avLst/>
          </a:prstGeom>
        </p:spPr>
        <p:txBody>
          <a:bodyPr/>
          <a:lstStyle>
            <a:lvl1pPr>
              <a:defRPr sz="100">
                <a:solidFill>
                  <a:srgbClr val="F0F0F0"/>
                </a:solidFill>
              </a:defRPr>
            </a:lvl1pPr>
          </a:lstStyle>
          <a:p>
            <a:fld id="{7F5BDB71-409D-4E9A-A9B2-364D2F190F8C}" type="slidenum">
              <a:rPr lang="nl-NL" smtClean="0"/>
              <a:pPr/>
              <a:t>‹nr.›</a:t>
            </a:fld>
            <a:endParaRPr lang="nl-NL"/>
          </a:p>
        </p:txBody>
      </p:sp>
      <p:sp>
        <p:nvSpPr>
          <p:cNvPr id="2" name="Tijdelijke aanduiding voor voettekst">
            <a:extLst>
              <a:ext uri="{FF2B5EF4-FFF2-40B4-BE49-F238E27FC236}">
                <a16:creationId xmlns:a16="http://schemas.microsoft.com/office/drawing/2014/main" id="{6A92A3C9-5440-4F22-B591-4AB6853A1B34}"/>
              </a:ext>
            </a:extLst>
          </p:cNvPr>
          <p:cNvSpPr>
            <a:spLocks noGrp="1"/>
          </p:cNvSpPr>
          <p:nvPr>
            <p:ph type="ftr" sz="quarter" idx="22"/>
          </p:nvPr>
        </p:nvSpPr>
        <p:spPr>
          <a:xfrm>
            <a:off x="-152630" y="6388271"/>
            <a:ext cx="135000" cy="180000"/>
          </a:xfrm>
          <a:prstGeom prst="rect">
            <a:avLst/>
          </a:prstGeom>
        </p:spPr>
        <p:txBody>
          <a:bodyPr/>
          <a:lstStyle>
            <a:lvl1pPr>
              <a:defRPr sz="100">
                <a:solidFill>
                  <a:srgbClr val="F0F0F0"/>
                </a:solidFill>
              </a:defRPr>
            </a:lvl1pPr>
          </a:lstStyle>
          <a:p>
            <a:endParaRPr lang="nl-NL"/>
          </a:p>
        </p:txBody>
      </p:sp>
      <p:sp>
        <p:nvSpPr>
          <p:cNvPr id="11" name="Placeholder: Foto 2">
            <a:extLst>
              <a:ext uri="{FF2B5EF4-FFF2-40B4-BE49-F238E27FC236}">
                <a16:creationId xmlns:a16="http://schemas.microsoft.com/office/drawing/2014/main" id="{5B5075DA-3C11-05D4-4CE0-7E76A89F7789}"/>
              </a:ext>
            </a:extLst>
          </p:cNvPr>
          <p:cNvSpPr>
            <a:spLocks noGrp="1"/>
          </p:cNvSpPr>
          <p:nvPr>
            <p:ph type="pic" sz="quarter" idx="24" hasCustomPrompt="1"/>
          </p:nvPr>
        </p:nvSpPr>
        <p:spPr>
          <a:xfrm>
            <a:off x="5328900" y="0"/>
            <a:ext cx="3815100" cy="6858000"/>
          </a:xfrm>
          <a:solidFill>
            <a:schemeClr val="bg1">
              <a:lumMod val="95000"/>
            </a:schemeClr>
          </a:solidFill>
        </p:spPr>
        <p:txBody>
          <a:bodyPr vert="horz" lIns="0" tIns="0" rIns="0" bIns="1800000" rtlCol="0" anchor="b" anchorCtr="0">
            <a:normAutofit/>
          </a:bodyPr>
          <a:lstStyle>
            <a:lvl1pPr marL="0" indent="0" algn="ctr">
              <a:lnSpc>
                <a:spcPct val="100000"/>
              </a:lnSpc>
              <a:spcBef>
                <a:spcPts val="0"/>
              </a:spcBef>
              <a:buNone/>
              <a:defRPr lang="nl-NL" sz="1050" baseline="0">
                <a:solidFill>
                  <a:schemeClr val="tx1"/>
                </a:solidFill>
                <a:latin typeface="+mn-lt"/>
              </a:defRPr>
            </a:lvl1pPr>
          </a:lstStyle>
          <a:p>
            <a:pPr marL="216000" marR="0" lvl="0" indent="-216000" algn="ctr" defTabSz="685800" rtl="0" eaLnBrk="1" fontAlgn="auto" latinLnBrk="0" hangingPunct="1">
              <a:lnSpc>
                <a:spcPct val="100000"/>
              </a:lnSpc>
              <a:spcBef>
                <a:spcPts val="0"/>
              </a:spcBef>
              <a:spcAft>
                <a:spcPts val="0"/>
              </a:spcAft>
              <a:buClrTx/>
              <a:buSzTx/>
              <a:tabLst/>
              <a:defRPr/>
            </a:pPr>
            <a:r>
              <a:rPr lang="nl-NL" noProof="0"/>
              <a:t>Om hier een foto in te voegen: </a:t>
            </a:r>
            <a:br>
              <a:rPr lang="nl-NL" noProof="0"/>
            </a:br>
            <a:r>
              <a:rPr lang="nl-NL" noProof="0"/>
              <a:t>klik op het grijze gedeelte </a:t>
            </a:r>
            <a:br>
              <a:rPr lang="nl-NL" noProof="0"/>
            </a:br>
            <a:r>
              <a:rPr lang="nl-NL" noProof="0"/>
              <a:t>en kies &gt;Invoegen &gt;Afbeeldingen</a:t>
            </a:r>
          </a:p>
        </p:txBody>
      </p:sp>
      <p:sp>
        <p:nvSpPr>
          <p:cNvPr id="14" name="Placeholder: Foto 1">
            <a:extLst>
              <a:ext uri="{FF2B5EF4-FFF2-40B4-BE49-F238E27FC236}">
                <a16:creationId xmlns:a16="http://schemas.microsoft.com/office/drawing/2014/main" id="{6223DCCD-4938-4CE8-B9B6-210EAFB85C8E}"/>
              </a:ext>
            </a:extLst>
          </p:cNvPr>
          <p:cNvSpPr>
            <a:spLocks noGrp="1"/>
          </p:cNvSpPr>
          <p:nvPr>
            <p:ph type="pic" sz="quarter" idx="20" hasCustomPrompt="1"/>
          </p:nvPr>
        </p:nvSpPr>
        <p:spPr>
          <a:xfrm>
            <a:off x="1" y="0"/>
            <a:ext cx="5328047" cy="6858000"/>
          </a:xfrm>
          <a:solidFill>
            <a:schemeClr val="bg1">
              <a:lumMod val="95000"/>
            </a:schemeClr>
          </a:solidFill>
        </p:spPr>
        <p:txBody>
          <a:bodyPr vert="horz" lIns="0" tIns="1008000" rIns="0" bIns="0" rtlCol="0" anchor="t">
            <a:normAutofit/>
          </a:bodyPr>
          <a:lstStyle>
            <a:lvl1pPr marL="0" indent="0" algn="ctr">
              <a:lnSpc>
                <a:spcPct val="100000"/>
              </a:lnSpc>
              <a:spcBef>
                <a:spcPts val="0"/>
              </a:spcBef>
              <a:buNone/>
              <a:defRPr lang="nl-NL" sz="1050" baseline="0">
                <a:solidFill>
                  <a:schemeClr val="tx1"/>
                </a:solidFill>
                <a:latin typeface="+mn-lt"/>
              </a:defRPr>
            </a:lvl1pPr>
          </a:lstStyle>
          <a:p>
            <a:pPr marL="216000" marR="0" lvl="0" indent="-216000" algn="ctr" defTabSz="685800" rtl="0" eaLnBrk="1" fontAlgn="auto" latinLnBrk="0" hangingPunct="1">
              <a:lnSpc>
                <a:spcPct val="100000"/>
              </a:lnSpc>
              <a:spcBef>
                <a:spcPts val="0"/>
              </a:spcBef>
              <a:spcAft>
                <a:spcPts val="0"/>
              </a:spcAft>
              <a:buClrTx/>
              <a:buSzTx/>
              <a:tabLst/>
              <a:defRPr/>
            </a:pPr>
            <a:r>
              <a:rPr lang="nl-NL" noProof="0"/>
              <a:t>Om hier een foto in te voegen: </a:t>
            </a:r>
            <a:br>
              <a:rPr lang="nl-NL" noProof="0"/>
            </a:br>
            <a:r>
              <a:rPr lang="nl-NL" noProof="0"/>
              <a:t>klik op het grijze gedeelte </a:t>
            </a:r>
            <a:br>
              <a:rPr lang="nl-NL" noProof="0"/>
            </a:br>
            <a:r>
              <a:rPr lang="nl-NL" noProof="0"/>
              <a:t>en kies &gt;Invoegen &gt;Afbeeldingen</a:t>
            </a:r>
          </a:p>
        </p:txBody>
      </p:sp>
      <p:sp>
        <p:nvSpPr>
          <p:cNvPr id="3" name="Placeholder: Logo">
            <a:extLst>
              <a:ext uri="{FF2B5EF4-FFF2-40B4-BE49-F238E27FC236}">
                <a16:creationId xmlns:a16="http://schemas.microsoft.com/office/drawing/2014/main" id="{990EC7E7-BB2F-490E-9C83-291D97A942CA}"/>
              </a:ext>
            </a:extLst>
          </p:cNvPr>
          <p:cNvSpPr>
            <a:spLocks noGrp="1"/>
          </p:cNvSpPr>
          <p:nvPr>
            <p:ph type="body" sz="quarter" idx="13"/>
          </p:nvPr>
        </p:nvSpPr>
        <p:spPr>
          <a:xfrm>
            <a:off x="2319300" y="2250000"/>
            <a:ext cx="3844800" cy="2437200"/>
          </a:xfrm>
          <a:prstGeom prst="rect">
            <a:avLst/>
          </a:prstGeom>
          <a:blipFill>
            <a:blip r:embed="rId2"/>
            <a:stretch>
              <a:fillRect/>
            </a:stretch>
          </a:blipFill>
        </p:spPr>
        <p:txBody>
          <a:bodyPr lIns="0" tIns="0" rIns="0" bIns="0"/>
          <a:lstStyle>
            <a:lvl1pPr marL="0" indent="0">
              <a:lnSpc>
                <a:spcPct val="100000"/>
              </a:lnSpc>
              <a:spcBef>
                <a:spcPts val="0"/>
              </a:spcBef>
              <a:buNone/>
              <a:defRPr sz="100">
                <a:solidFill>
                  <a:schemeClr val="bg1"/>
                </a:solidFill>
              </a:defRPr>
            </a:lvl1pPr>
          </a:lstStyle>
          <a:p>
            <a:pPr lvl="0"/>
            <a:endParaRPr lang="nl-NL" noProof="0"/>
          </a:p>
        </p:txBody>
      </p:sp>
      <p:sp>
        <p:nvSpPr>
          <p:cNvPr id="6" name="Placeholder: Overlay">
            <a:extLst>
              <a:ext uri="{FF2B5EF4-FFF2-40B4-BE49-F238E27FC236}">
                <a16:creationId xmlns:a16="http://schemas.microsoft.com/office/drawing/2014/main" id="{25E53E30-294A-4741-928A-C3E93DB065A6}"/>
              </a:ext>
            </a:extLst>
          </p:cNvPr>
          <p:cNvSpPr>
            <a:spLocks noGrp="1"/>
          </p:cNvSpPr>
          <p:nvPr>
            <p:ph type="body" sz="quarter" idx="15" hasCustomPrompt="1"/>
          </p:nvPr>
        </p:nvSpPr>
        <p:spPr>
          <a:xfrm>
            <a:off x="6870600" y="0"/>
            <a:ext cx="2273400" cy="4089600"/>
          </a:xfrm>
          <a:blipFill>
            <a:blip r:embed="rId3"/>
            <a:stretch>
              <a:fillRect/>
            </a:stretch>
          </a:blipFill>
        </p:spPr>
        <p:txBody>
          <a:bodyPr>
            <a:normAutofit/>
          </a:bodyPr>
          <a:lstStyle>
            <a:lvl1pPr marL="0" indent="0">
              <a:lnSpc>
                <a:spcPct val="10000"/>
              </a:lnSpc>
              <a:spcBef>
                <a:spcPts val="0"/>
              </a:spcBef>
              <a:buNone/>
              <a:defRPr sz="100"/>
            </a:lvl1pPr>
          </a:lstStyle>
          <a:p>
            <a:pPr lvl="0"/>
            <a:r>
              <a:rPr lang="nl-NL" noProof="0"/>
              <a:t> </a:t>
            </a:r>
          </a:p>
        </p:txBody>
      </p:sp>
      <p:sp>
        <p:nvSpPr>
          <p:cNvPr id="15" name="Placeholder: Datum">
            <a:extLst>
              <a:ext uri="{FF2B5EF4-FFF2-40B4-BE49-F238E27FC236}">
                <a16:creationId xmlns:a16="http://schemas.microsoft.com/office/drawing/2014/main" id="{CE43BA3F-1DBA-462F-8F8D-67AA000F2B53}"/>
              </a:ext>
            </a:extLst>
          </p:cNvPr>
          <p:cNvSpPr>
            <a:spLocks noGrp="1"/>
          </p:cNvSpPr>
          <p:nvPr>
            <p:ph type="body" sz="quarter" idx="21" hasCustomPrompt="1"/>
          </p:nvPr>
        </p:nvSpPr>
        <p:spPr>
          <a:xfrm>
            <a:off x="170260" y="301625"/>
            <a:ext cx="2057400" cy="153988"/>
          </a:xfrm>
        </p:spPr>
        <p:txBody>
          <a:bodyPr>
            <a:noAutofit/>
          </a:bodyPr>
          <a:lstStyle>
            <a:lvl1pPr marL="0" indent="0">
              <a:lnSpc>
                <a:spcPct val="100000"/>
              </a:lnSpc>
              <a:spcBef>
                <a:spcPts val="0"/>
              </a:spcBef>
              <a:buNone/>
              <a:defRPr sz="750">
                <a:solidFill>
                  <a:schemeClr val="tx2"/>
                </a:solidFill>
              </a:defRPr>
            </a:lvl1pPr>
          </a:lstStyle>
          <a:p>
            <a:pPr lvl="0"/>
            <a:r>
              <a:rPr lang="nl-NL" noProof="0"/>
              <a:t>[datum]</a:t>
            </a:r>
          </a:p>
        </p:txBody>
      </p:sp>
      <p:sp>
        <p:nvSpPr>
          <p:cNvPr id="10" name="Titel" descr="{&quot;templafy&quot;:{&quot;id&quot;:&quot;e303af54-e56b-4fe1-ad0f-abc255f083e3&quot;}}"/>
          <p:cNvSpPr>
            <a:spLocks noGrp="1"/>
          </p:cNvSpPr>
          <p:nvPr>
            <p:ph type="ctrTitle"/>
          </p:nvPr>
        </p:nvSpPr>
        <p:spPr>
          <a:xfrm>
            <a:off x="170260" y="4182036"/>
            <a:ext cx="4374356" cy="1889251"/>
          </a:xfrm>
          <a:prstGeom prst="rect">
            <a:avLst/>
          </a:prstGeom>
        </p:spPr>
        <p:txBody>
          <a:bodyPr anchor="b">
            <a:normAutofit/>
          </a:bodyPr>
          <a:lstStyle>
            <a:lvl1pPr algn="l">
              <a:defRPr sz="2100" b="0" i="0" baseline="0">
                <a:latin typeface="+mj-lt"/>
              </a:defRPr>
            </a:lvl1pPr>
          </a:lstStyle>
          <a:p>
            <a:endParaRPr lang="nl-NL" noProof="0"/>
          </a:p>
        </p:txBody>
      </p:sp>
      <p:sp>
        <p:nvSpPr>
          <p:cNvPr id="13" name="Ondertitel"/>
          <p:cNvSpPr>
            <a:spLocks noGrp="1"/>
          </p:cNvSpPr>
          <p:nvPr>
            <p:ph type="subTitle" idx="1"/>
          </p:nvPr>
        </p:nvSpPr>
        <p:spPr>
          <a:xfrm>
            <a:off x="170260" y="6071286"/>
            <a:ext cx="4374356" cy="557770"/>
          </a:xfrm>
          <a:prstGeom prst="rect">
            <a:avLst/>
          </a:prstGeom>
        </p:spPr>
        <p:txBody>
          <a:bodyPr anchor="b">
            <a:normAutofit/>
          </a:bodyPr>
          <a:lstStyle>
            <a:lvl1pPr marL="0" indent="0" algn="l">
              <a:buNone/>
              <a:defRPr sz="1200" b="0" i="1">
                <a:solidFill>
                  <a:srgbClr val="FF4337"/>
                </a:solidFill>
                <a:latin typeface="+mn-lt"/>
                <a:ea typeface="Montserrat" panose="02000505000000020004" pitchFamily="2" charset="77"/>
                <a:cs typeface="Montserrat" panose="02000505000000020004"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nl-NL" noProof="0"/>
          </a:p>
        </p:txBody>
      </p:sp>
    </p:spTree>
    <p:extLst>
      <p:ext uri="{BB962C8B-B14F-4D97-AF65-F5344CB8AC3E}">
        <p14:creationId xmlns:p14="http://schemas.microsoft.com/office/powerpoint/2010/main" val="26539569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dia 2">
    <p:spTree>
      <p:nvGrpSpPr>
        <p:cNvPr id="1" name=""/>
        <p:cNvGrpSpPr/>
        <p:nvPr/>
      </p:nvGrpSpPr>
      <p:grpSpPr>
        <a:xfrm>
          <a:off x="0" y="0"/>
          <a:ext cx="0" cy="0"/>
          <a:chOff x="0" y="0"/>
          <a:chExt cx="0" cy="0"/>
        </a:xfrm>
      </p:grpSpPr>
      <p:sp>
        <p:nvSpPr>
          <p:cNvPr id="12" name="Tijdelijke aanduiding voor dianummer">
            <a:extLst>
              <a:ext uri="{FF2B5EF4-FFF2-40B4-BE49-F238E27FC236}">
                <a16:creationId xmlns:a16="http://schemas.microsoft.com/office/drawing/2014/main" id="{434C70A5-C7B4-4F83-A8BD-E2681A71604A}"/>
              </a:ext>
            </a:extLst>
          </p:cNvPr>
          <p:cNvSpPr>
            <a:spLocks noGrp="1"/>
          </p:cNvSpPr>
          <p:nvPr>
            <p:ph type="sldNum" sz="quarter" idx="23"/>
          </p:nvPr>
        </p:nvSpPr>
        <p:spPr>
          <a:xfrm>
            <a:off x="-152630" y="6678000"/>
            <a:ext cx="135000" cy="180000"/>
          </a:xfrm>
          <a:prstGeom prst="rect">
            <a:avLst/>
          </a:prstGeom>
        </p:spPr>
        <p:txBody>
          <a:bodyPr/>
          <a:lstStyle>
            <a:lvl1pPr>
              <a:defRPr sz="100">
                <a:solidFill>
                  <a:srgbClr val="F0F0F0"/>
                </a:solidFill>
              </a:defRPr>
            </a:lvl1pPr>
          </a:lstStyle>
          <a:p>
            <a:fld id="{7F5BDB71-409D-4E9A-A9B2-364D2F190F8C}" type="slidenum">
              <a:rPr lang="nl-NL" smtClean="0"/>
              <a:pPr/>
              <a:t>‹nr.›</a:t>
            </a:fld>
            <a:endParaRPr lang="nl-NL"/>
          </a:p>
        </p:txBody>
      </p:sp>
      <p:sp>
        <p:nvSpPr>
          <p:cNvPr id="11" name="Tijdelijke aanduiding voor voettekst">
            <a:extLst>
              <a:ext uri="{FF2B5EF4-FFF2-40B4-BE49-F238E27FC236}">
                <a16:creationId xmlns:a16="http://schemas.microsoft.com/office/drawing/2014/main" id="{DD65861B-4F8E-4DDB-A1F1-AF0E553450DA}"/>
              </a:ext>
            </a:extLst>
          </p:cNvPr>
          <p:cNvSpPr>
            <a:spLocks noGrp="1"/>
          </p:cNvSpPr>
          <p:nvPr>
            <p:ph type="ftr" sz="quarter" idx="22"/>
          </p:nvPr>
        </p:nvSpPr>
        <p:spPr>
          <a:xfrm>
            <a:off x="-152630" y="6388271"/>
            <a:ext cx="135000" cy="180000"/>
          </a:xfrm>
          <a:prstGeom prst="rect">
            <a:avLst/>
          </a:prstGeom>
        </p:spPr>
        <p:txBody>
          <a:bodyPr/>
          <a:lstStyle>
            <a:lvl1pPr>
              <a:defRPr sz="100">
                <a:solidFill>
                  <a:srgbClr val="F0F0F0"/>
                </a:solidFill>
              </a:defRPr>
            </a:lvl1pPr>
          </a:lstStyle>
          <a:p>
            <a:endParaRPr lang="nl-NL"/>
          </a:p>
        </p:txBody>
      </p:sp>
      <p:sp>
        <p:nvSpPr>
          <p:cNvPr id="15" name="Placeholder: Foto 1">
            <a:extLst>
              <a:ext uri="{FF2B5EF4-FFF2-40B4-BE49-F238E27FC236}">
                <a16:creationId xmlns:a16="http://schemas.microsoft.com/office/drawing/2014/main" id="{88ABF272-FEDE-26C7-DD1F-2FEC1278470E}"/>
              </a:ext>
            </a:extLst>
          </p:cNvPr>
          <p:cNvSpPr>
            <a:spLocks noGrp="1"/>
          </p:cNvSpPr>
          <p:nvPr>
            <p:ph type="pic" sz="quarter" idx="24" hasCustomPrompt="1"/>
          </p:nvPr>
        </p:nvSpPr>
        <p:spPr>
          <a:xfrm>
            <a:off x="5328900" y="0"/>
            <a:ext cx="3815100" cy="6858000"/>
          </a:xfrm>
          <a:solidFill>
            <a:schemeClr val="bg1">
              <a:lumMod val="95000"/>
            </a:schemeClr>
          </a:solidFill>
        </p:spPr>
        <p:txBody>
          <a:bodyPr vert="horz" lIns="0" tIns="0" rIns="0" bIns="1800000" rtlCol="0" anchor="b" anchorCtr="0">
            <a:normAutofit/>
          </a:bodyPr>
          <a:lstStyle>
            <a:lvl1pPr marL="0" indent="0" algn="ctr">
              <a:lnSpc>
                <a:spcPct val="100000"/>
              </a:lnSpc>
              <a:spcBef>
                <a:spcPts val="0"/>
              </a:spcBef>
              <a:buNone/>
              <a:defRPr lang="nl-NL" sz="1050" baseline="0">
                <a:solidFill>
                  <a:schemeClr val="tx1"/>
                </a:solidFill>
                <a:latin typeface="+mn-lt"/>
              </a:defRPr>
            </a:lvl1pPr>
          </a:lstStyle>
          <a:p>
            <a:pPr marL="216000" marR="0" lvl="0" indent="-216000" algn="ctr" defTabSz="685800" rtl="0" eaLnBrk="1" fontAlgn="auto" latinLnBrk="0" hangingPunct="1">
              <a:lnSpc>
                <a:spcPct val="100000"/>
              </a:lnSpc>
              <a:spcBef>
                <a:spcPts val="0"/>
              </a:spcBef>
              <a:spcAft>
                <a:spcPts val="0"/>
              </a:spcAft>
              <a:buClrTx/>
              <a:buSzTx/>
              <a:tabLst/>
              <a:defRPr/>
            </a:pPr>
            <a:r>
              <a:rPr lang="nl-NL" noProof="0"/>
              <a:t>Om hier een foto in te voegen: </a:t>
            </a:r>
            <a:br>
              <a:rPr lang="nl-NL" noProof="0"/>
            </a:br>
            <a:r>
              <a:rPr lang="nl-NL" noProof="0"/>
              <a:t>klik op het grijze gedeelte </a:t>
            </a:r>
            <a:br>
              <a:rPr lang="nl-NL" noProof="0"/>
            </a:br>
            <a:r>
              <a:rPr lang="nl-NL" noProof="0"/>
              <a:t>en kies &gt;Invoegen &gt;Afbeeldingen</a:t>
            </a:r>
          </a:p>
        </p:txBody>
      </p:sp>
      <p:sp>
        <p:nvSpPr>
          <p:cNvPr id="14" name="Placeholder: Foto 2">
            <a:extLst>
              <a:ext uri="{FF2B5EF4-FFF2-40B4-BE49-F238E27FC236}">
                <a16:creationId xmlns:a16="http://schemas.microsoft.com/office/drawing/2014/main" id="{6223DCCD-4938-4CE8-B9B6-210EAFB85C8E}"/>
              </a:ext>
            </a:extLst>
          </p:cNvPr>
          <p:cNvSpPr>
            <a:spLocks noGrp="1"/>
          </p:cNvSpPr>
          <p:nvPr>
            <p:ph type="pic" sz="quarter" idx="20" hasCustomPrompt="1"/>
          </p:nvPr>
        </p:nvSpPr>
        <p:spPr>
          <a:xfrm>
            <a:off x="1" y="0"/>
            <a:ext cx="5328047" cy="6858000"/>
          </a:xfrm>
          <a:solidFill>
            <a:schemeClr val="bg1">
              <a:lumMod val="95000"/>
            </a:schemeClr>
          </a:solidFill>
        </p:spPr>
        <p:txBody>
          <a:bodyPr vert="horz" lIns="0" tIns="1008000" rIns="0" bIns="0" rtlCol="0" anchor="t">
            <a:normAutofit/>
          </a:bodyPr>
          <a:lstStyle>
            <a:lvl1pPr marL="0" indent="0" algn="ctr">
              <a:lnSpc>
                <a:spcPct val="100000"/>
              </a:lnSpc>
              <a:spcBef>
                <a:spcPts val="0"/>
              </a:spcBef>
              <a:buNone/>
              <a:defRPr lang="nl-NL" sz="1050" baseline="0">
                <a:solidFill>
                  <a:schemeClr val="tx1"/>
                </a:solidFill>
                <a:latin typeface="+mn-lt"/>
              </a:defRPr>
            </a:lvl1pPr>
          </a:lstStyle>
          <a:p>
            <a:pPr marL="216000" marR="0" lvl="0" indent="-216000" algn="ctr" defTabSz="685800" rtl="0" eaLnBrk="1" fontAlgn="auto" latinLnBrk="0" hangingPunct="1">
              <a:lnSpc>
                <a:spcPct val="100000"/>
              </a:lnSpc>
              <a:spcBef>
                <a:spcPts val="0"/>
              </a:spcBef>
              <a:spcAft>
                <a:spcPts val="0"/>
              </a:spcAft>
              <a:buClrTx/>
              <a:buSzTx/>
              <a:tabLst/>
              <a:defRPr/>
            </a:pPr>
            <a:r>
              <a:rPr lang="nl-NL" noProof="0"/>
              <a:t>Om hier een foto in te voegen: </a:t>
            </a:r>
            <a:br>
              <a:rPr lang="nl-NL" noProof="0"/>
            </a:br>
            <a:r>
              <a:rPr lang="nl-NL" noProof="0"/>
              <a:t>klik op het grijze gedeelte </a:t>
            </a:r>
            <a:br>
              <a:rPr lang="nl-NL" noProof="0"/>
            </a:br>
            <a:r>
              <a:rPr lang="nl-NL" noProof="0"/>
              <a:t>en kies &gt;Invoegen &gt;Afbeeldingen</a:t>
            </a:r>
          </a:p>
        </p:txBody>
      </p:sp>
      <p:sp>
        <p:nvSpPr>
          <p:cNvPr id="3" name="Placeholder: Logo">
            <a:extLst>
              <a:ext uri="{FF2B5EF4-FFF2-40B4-BE49-F238E27FC236}">
                <a16:creationId xmlns:a16="http://schemas.microsoft.com/office/drawing/2014/main" id="{990EC7E7-BB2F-490E-9C83-291D97A942CA}"/>
              </a:ext>
            </a:extLst>
          </p:cNvPr>
          <p:cNvSpPr>
            <a:spLocks noGrp="1"/>
          </p:cNvSpPr>
          <p:nvPr>
            <p:ph type="body" sz="quarter" idx="13"/>
          </p:nvPr>
        </p:nvSpPr>
        <p:spPr>
          <a:xfrm>
            <a:off x="2319300" y="2250000"/>
            <a:ext cx="3844800" cy="2437200"/>
          </a:xfrm>
          <a:prstGeom prst="rect">
            <a:avLst/>
          </a:prstGeom>
          <a:blipFill>
            <a:blip r:embed="rId2">
              <a:extLst>
                <a:ext uri="{96DAC541-7B7A-43D3-8B79-37D633B846F1}">
                  <asvg:svgBlip xmlns:asvg="http://schemas.microsoft.com/office/drawing/2016/SVG/main" r:embed="rId3"/>
                </a:ext>
              </a:extLst>
            </a:blip>
            <a:stretch>
              <a:fillRect/>
            </a:stretch>
          </a:blipFill>
        </p:spPr>
        <p:txBody>
          <a:bodyPr lIns="0" tIns="0" rIns="0" bIns="0"/>
          <a:lstStyle>
            <a:lvl1pPr marL="0" indent="0">
              <a:lnSpc>
                <a:spcPct val="100000"/>
              </a:lnSpc>
              <a:spcBef>
                <a:spcPts val="0"/>
              </a:spcBef>
              <a:buNone/>
              <a:defRPr sz="100">
                <a:solidFill>
                  <a:schemeClr val="bg1"/>
                </a:solidFill>
              </a:defRPr>
            </a:lvl1pPr>
          </a:lstStyle>
          <a:p>
            <a:pPr lvl="0"/>
            <a:endParaRPr lang="nl-NL" noProof="0"/>
          </a:p>
        </p:txBody>
      </p:sp>
      <p:sp>
        <p:nvSpPr>
          <p:cNvPr id="6" name="Placeholder: Overlay">
            <a:extLst>
              <a:ext uri="{FF2B5EF4-FFF2-40B4-BE49-F238E27FC236}">
                <a16:creationId xmlns:a16="http://schemas.microsoft.com/office/drawing/2014/main" id="{25E53E30-294A-4741-928A-C3E93DB065A6}"/>
              </a:ext>
            </a:extLst>
          </p:cNvPr>
          <p:cNvSpPr>
            <a:spLocks noGrp="1"/>
          </p:cNvSpPr>
          <p:nvPr>
            <p:ph type="body" sz="quarter" idx="15" hasCustomPrompt="1"/>
          </p:nvPr>
        </p:nvSpPr>
        <p:spPr>
          <a:xfrm>
            <a:off x="6870600" y="0"/>
            <a:ext cx="2273400" cy="4089600"/>
          </a:xfrm>
          <a:blipFill>
            <a:blip r:embed="rId4"/>
            <a:stretch>
              <a:fillRect/>
            </a:stretch>
          </a:blipFill>
        </p:spPr>
        <p:txBody>
          <a:bodyPr>
            <a:normAutofit/>
          </a:bodyPr>
          <a:lstStyle>
            <a:lvl1pPr marL="0" indent="0">
              <a:lnSpc>
                <a:spcPct val="10000"/>
              </a:lnSpc>
              <a:spcBef>
                <a:spcPts val="0"/>
              </a:spcBef>
              <a:buNone/>
              <a:defRPr sz="100"/>
            </a:lvl1pPr>
          </a:lstStyle>
          <a:p>
            <a:pPr lvl="0"/>
            <a:r>
              <a:rPr lang="nl-NL" noProof="0"/>
              <a:t> </a:t>
            </a:r>
          </a:p>
        </p:txBody>
      </p:sp>
      <p:sp>
        <p:nvSpPr>
          <p:cNvPr id="9" name="Placeholder: Datum">
            <a:extLst>
              <a:ext uri="{FF2B5EF4-FFF2-40B4-BE49-F238E27FC236}">
                <a16:creationId xmlns:a16="http://schemas.microsoft.com/office/drawing/2014/main" id="{4F22ACC9-2C1C-405C-809C-565A18D5CC31}"/>
              </a:ext>
            </a:extLst>
          </p:cNvPr>
          <p:cNvSpPr>
            <a:spLocks noGrp="1"/>
          </p:cNvSpPr>
          <p:nvPr>
            <p:ph type="body" sz="quarter" idx="21" hasCustomPrompt="1"/>
          </p:nvPr>
        </p:nvSpPr>
        <p:spPr>
          <a:xfrm>
            <a:off x="170260" y="301625"/>
            <a:ext cx="2057400" cy="153988"/>
          </a:xfrm>
        </p:spPr>
        <p:txBody>
          <a:bodyPr>
            <a:noAutofit/>
          </a:bodyPr>
          <a:lstStyle>
            <a:lvl1pPr marL="0" indent="0">
              <a:lnSpc>
                <a:spcPct val="100000"/>
              </a:lnSpc>
              <a:spcBef>
                <a:spcPts val="0"/>
              </a:spcBef>
              <a:buNone/>
              <a:defRPr sz="750">
                <a:solidFill>
                  <a:schemeClr val="bg1"/>
                </a:solidFill>
              </a:defRPr>
            </a:lvl1pPr>
          </a:lstStyle>
          <a:p>
            <a:pPr lvl="0"/>
            <a:r>
              <a:rPr lang="nl-NL" noProof="0"/>
              <a:t>[datum]</a:t>
            </a:r>
          </a:p>
        </p:txBody>
      </p:sp>
      <p:sp>
        <p:nvSpPr>
          <p:cNvPr id="10" name="Titel" descr="{&quot;templafy&quot;:{&quot;id&quot;:&quot;27139ca7-9faa-4d40-bff3-19cbfa2b5efb&quot;}}"/>
          <p:cNvSpPr>
            <a:spLocks noGrp="1"/>
          </p:cNvSpPr>
          <p:nvPr>
            <p:ph type="ctrTitle"/>
          </p:nvPr>
        </p:nvSpPr>
        <p:spPr>
          <a:xfrm>
            <a:off x="170260" y="4182036"/>
            <a:ext cx="4374356" cy="1889251"/>
          </a:xfrm>
          <a:prstGeom prst="rect">
            <a:avLst/>
          </a:prstGeom>
        </p:spPr>
        <p:txBody>
          <a:bodyPr anchor="b">
            <a:normAutofit/>
          </a:bodyPr>
          <a:lstStyle>
            <a:lvl1pPr algn="l">
              <a:defRPr sz="2100" b="0" i="0" baseline="0">
                <a:solidFill>
                  <a:schemeClr val="bg1"/>
                </a:solidFill>
                <a:latin typeface="+mj-lt"/>
              </a:defRPr>
            </a:lvl1pPr>
          </a:lstStyle>
          <a:p>
            <a:endParaRPr lang="nl-NL" noProof="0"/>
          </a:p>
        </p:txBody>
      </p:sp>
      <p:sp>
        <p:nvSpPr>
          <p:cNvPr id="13" name="Ondertitel"/>
          <p:cNvSpPr>
            <a:spLocks noGrp="1"/>
          </p:cNvSpPr>
          <p:nvPr>
            <p:ph type="subTitle" idx="1"/>
          </p:nvPr>
        </p:nvSpPr>
        <p:spPr>
          <a:xfrm>
            <a:off x="170260" y="6071286"/>
            <a:ext cx="4374356" cy="557770"/>
          </a:xfrm>
          <a:prstGeom prst="rect">
            <a:avLst/>
          </a:prstGeom>
        </p:spPr>
        <p:txBody>
          <a:bodyPr anchor="b">
            <a:normAutofit/>
          </a:bodyPr>
          <a:lstStyle>
            <a:lvl1pPr marL="0" indent="0" algn="l">
              <a:buNone/>
              <a:defRPr sz="1200" b="0" i="1">
                <a:solidFill>
                  <a:schemeClr val="bg1"/>
                </a:solidFill>
                <a:latin typeface="+mn-lt"/>
                <a:ea typeface="Montserrat" panose="02000505000000020004" pitchFamily="2" charset="77"/>
                <a:cs typeface="Montserrat" panose="02000505000000020004"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nl-NL" noProof="0"/>
          </a:p>
        </p:txBody>
      </p:sp>
    </p:spTree>
    <p:extLst>
      <p:ext uri="{BB962C8B-B14F-4D97-AF65-F5344CB8AC3E}">
        <p14:creationId xmlns:p14="http://schemas.microsoft.com/office/powerpoint/2010/main" val="30731469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dia 3">
    <p:spTree>
      <p:nvGrpSpPr>
        <p:cNvPr id="1" name=""/>
        <p:cNvGrpSpPr/>
        <p:nvPr/>
      </p:nvGrpSpPr>
      <p:grpSpPr>
        <a:xfrm>
          <a:off x="0" y="0"/>
          <a:ext cx="0" cy="0"/>
          <a:chOff x="0" y="0"/>
          <a:chExt cx="0" cy="0"/>
        </a:xfrm>
      </p:grpSpPr>
      <p:sp>
        <p:nvSpPr>
          <p:cNvPr id="12" name="Tijdelijke aanduiding voor voettekst">
            <a:extLst>
              <a:ext uri="{FF2B5EF4-FFF2-40B4-BE49-F238E27FC236}">
                <a16:creationId xmlns:a16="http://schemas.microsoft.com/office/drawing/2014/main" id="{6ACD457C-17CB-4A84-B918-549D75654105}"/>
              </a:ext>
            </a:extLst>
          </p:cNvPr>
          <p:cNvSpPr>
            <a:spLocks noGrp="1"/>
          </p:cNvSpPr>
          <p:nvPr>
            <p:ph type="ftr" sz="quarter" idx="22"/>
          </p:nvPr>
        </p:nvSpPr>
        <p:spPr>
          <a:xfrm>
            <a:off x="-152630" y="6388271"/>
            <a:ext cx="135000" cy="180000"/>
          </a:xfrm>
          <a:prstGeom prst="rect">
            <a:avLst/>
          </a:prstGeom>
        </p:spPr>
        <p:txBody>
          <a:bodyPr/>
          <a:lstStyle>
            <a:lvl1pPr>
              <a:defRPr sz="100">
                <a:solidFill>
                  <a:srgbClr val="F0F0F0"/>
                </a:solidFill>
              </a:defRPr>
            </a:lvl1pPr>
          </a:lstStyle>
          <a:p>
            <a:endParaRPr lang="nl-NL"/>
          </a:p>
        </p:txBody>
      </p:sp>
      <p:sp>
        <p:nvSpPr>
          <p:cNvPr id="13" name="Tijdelijke aanduiding voor dianummer">
            <a:extLst>
              <a:ext uri="{FF2B5EF4-FFF2-40B4-BE49-F238E27FC236}">
                <a16:creationId xmlns:a16="http://schemas.microsoft.com/office/drawing/2014/main" id="{312A584A-BDA6-4273-979E-BE04A7569246}"/>
              </a:ext>
            </a:extLst>
          </p:cNvPr>
          <p:cNvSpPr>
            <a:spLocks noGrp="1"/>
          </p:cNvSpPr>
          <p:nvPr>
            <p:ph type="sldNum" sz="quarter" idx="23"/>
          </p:nvPr>
        </p:nvSpPr>
        <p:spPr>
          <a:xfrm>
            <a:off x="-152630" y="6678000"/>
            <a:ext cx="135000" cy="180000"/>
          </a:xfrm>
          <a:prstGeom prst="rect">
            <a:avLst/>
          </a:prstGeom>
        </p:spPr>
        <p:txBody>
          <a:bodyPr/>
          <a:lstStyle>
            <a:lvl1pPr>
              <a:defRPr sz="100">
                <a:solidFill>
                  <a:srgbClr val="F0F0F0"/>
                </a:solidFill>
              </a:defRPr>
            </a:lvl1pPr>
          </a:lstStyle>
          <a:p>
            <a:fld id="{7F5BDB71-409D-4E9A-A9B2-364D2F190F8C}" type="slidenum">
              <a:rPr lang="nl-NL" smtClean="0"/>
              <a:pPr/>
              <a:t>‹nr.›</a:t>
            </a:fld>
            <a:endParaRPr lang="nl-NL"/>
          </a:p>
        </p:txBody>
      </p:sp>
      <p:sp>
        <p:nvSpPr>
          <p:cNvPr id="18" name="Achtergrond">
            <a:extLst>
              <a:ext uri="{FF2B5EF4-FFF2-40B4-BE49-F238E27FC236}">
                <a16:creationId xmlns:a16="http://schemas.microsoft.com/office/drawing/2014/main" id="{3563CB4B-F1BF-AA48-E5BF-39C32B34F71E}"/>
              </a:ext>
            </a:extLst>
          </p:cNvPr>
          <p:cNvSpPr/>
          <p:nvPr userDrawn="1"/>
        </p:nvSpPr>
        <p:spPr>
          <a:xfrm>
            <a:off x="-17629" y="0"/>
            <a:ext cx="9161630" cy="6875248"/>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latin typeface="Montserrat" panose="02000505000000020004" pitchFamily="2" charset="77"/>
            </a:endParaRPr>
          </a:p>
        </p:txBody>
      </p:sp>
      <p:pic>
        <p:nvPicPr>
          <p:cNvPr id="5" name="Logo">
            <a:extLst>
              <a:ext uri="{FF2B5EF4-FFF2-40B4-BE49-F238E27FC236}">
                <a16:creationId xmlns:a16="http://schemas.microsoft.com/office/drawing/2014/main" id="{49142814-6AAE-F354-9615-7F4DFF75CABD}"/>
              </a:ext>
            </a:extLst>
          </p:cNvPr>
          <p:cNvPicPr>
            <a:picLocks noChangeAspect="1"/>
          </p:cNvPicPr>
          <p:nvPr userDrawn="1"/>
        </p:nvPicPr>
        <p:blipFill>
          <a:blip r:embed="rId3"/>
          <a:stretch>
            <a:fillRect/>
          </a:stretch>
        </p:blipFill>
        <p:spPr>
          <a:xfrm>
            <a:off x="2319300" y="2250000"/>
            <a:ext cx="3845385" cy="2438611"/>
          </a:xfrm>
          <a:prstGeom prst="rect">
            <a:avLst/>
          </a:prstGeom>
        </p:spPr>
      </p:pic>
      <p:pic>
        <p:nvPicPr>
          <p:cNvPr id="2" name="Overlay">
            <a:extLst>
              <a:ext uri="{FF2B5EF4-FFF2-40B4-BE49-F238E27FC236}">
                <a16:creationId xmlns:a16="http://schemas.microsoft.com/office/drawing/2014/main" id="{351367F3-29AE-0782-7A9A-189FB9DCC410}"/>
              </a:ext>
            </a:extLst>
          </p:cNvPr>
          <p:cNvPicPr>
            <a:picLocks noChangeAspect="1"/>
          </p:cNvPicPr>
          <p:nvPr userDrawn="1"/>
        </p:nvPicPr>
        <p:blipFill>
          <a:blip r:embed="rId4"/>
          <a:stretch>
            <a:fillRect/>
          </a:stretch>
        </p:blipFill>
        <p:spPr>
          <a:xfrm>
            <a:off x="48510" y="0"/>
            <a:ext cx="9095490" cy="6858000"/>
          </a:xfrm>
          <a:prstGeom prst="rect">
            <a:avLst/>
          </a:prstGeom>
        </p:spPr>
      </p:pic>
      <p:sp>
        <p:nvSpPr>
          <p:cNvPr id="19" name="Placeholder: Datum">
            <a:extLst>
              <a:ext uri="{FF2B5EF4-FFF2-40B4-BE49-F238E27FC236}">
                <a16:creationId xmlns:a16="http://schemas.microsoft.com/office/drawing/2014/main" id="{A625F74C-DB60-4887-AD9C-7FDE40E606E0}"/>
              </a:ext>
            </a:extLst>
          </p:cNvPr>
          <p:cNvSpPr>
            <a:spLocks noGrp="1"/>
          </p:cNvSpPr>
          <p:nvPr>
            <p:ph type="body" sz="quarter" idx="15" hasCustomPrompt="1"/>
          </p:nvPr>
        </p:nvSpPr>
        <p:spPr>
          <a:xfrm>
            <a:off x="170260" y="301625"/>
            <a:ext cx="2057400" cy="153988"/>
          </a:xfrm>
        </p:spPr>
        <p:txBody>
          <a:bodyPr>
            <a:noAutofit/>
          </a:bodyPr>
          <a:lstStyle>
            <a:lvl1pPr marL="0" indent="0">
              <a:lnSpc>
                <a:spcPct val="100000"/>
              </a:lnSpc>
              <a:spcBef>
                <a:spcPts val="0"/>
              </a:spcBef>
              <a:buNone/>
              <a:defRPr sz="750">
                <a:solidFill>
                  <a:schemeClr val="tx2"/>
                </a:solidFill>
              </a:defRPr>
            </a:lvl1pPr>
          </a:lstStyle>
          <a:p>
            <a:pPr lvl="0"/>
            <a:r>
              <a:rPr lang="nl-NL" noProof="0"/>
              <a:t>[datum]</a:t>
            </a:r>
          </a:p>
        </p:txBody>
      </p:sp>
      <p:sp>
        <p:nvSpPr>
          <p:cNvPr id="15" name="Titel" descr="{&quot;templafy&quot;:{&quot;id&quot;:&quot;d01b46e3-0ce6-4d2b-8b1a-e39f10c019f9&quot;}}">
            <a:extLst>
              <a:ext uri="{FF2B5EF4-FFF2-40B4-BE49-F238E27FC236}">
                <a16:creationId xmlns:a16="http://schemas.microsoft.com/office/drawing/2014/main" id="{89EB3650-075C-4DEB-B131-14964CEBF70B}"/>
              </a:ext>
            </a:extLst>
          </p:cNvPr>
          <p:cNvSpPr>
            <a:spLocks noGrp="1"/>
          </p:cNvSpPr>
          <p:nvPr>
            <p:ph type="ctrTitle"/>
          </p:nvPr>
        </p:nvSpPr>
        <p:spPr>
          <a:xfrm>
            <a:off x="170260" y="4182036"/>
            <a:ext cx="4374356" cy="1889251"/>
          </a:xfrm>
          <a:prstGeom prst="rect">
            <a:avLst/>
          </a:prstGeom>
        </p:spPr>
        <p:txBody>
          <a:bodyPr anchor="b">
            <a:normAutofit/>
          </a:bodyPr>
          <a:lstStyle>
            <a:lvl1pPr algn="l">
              <a:defRPr sz="2100" b="0" i="0" baseline="0">
                <a:latin typeface="+mj-lt"/>
              </a:defRPr>
            </a:lvl1pPr>
          </a:lstStyle>
          <a:p>
            <a:endParaRPr lang="nl-NL" noProof="0"/>
          </a:p>
        </p:txBody>
      </p:sp>
      <p:sp>
        <p:nvSpPr>
          <p:cNvPr id="17" name="Ondertitel">
            <a:extLst>
              <a:ext uri="{FF2B5EF4-FFF2-40B4-BE49-F238E27FC236}">
                <a16:creationId xmlns:a16="http://schemas.microsoft.com/office/drawing/2014/main" id="{284EA6BC-A68C-48FE-994A-02C5DAE95415}"/>
              </a:ext>
            </a:extLst>
          </p:cNvPr>
          <p:cNvSpPr>
            <a:spLocks noGrp="1"/>
          </p:cNvSpPr>
          <p:nvPr>
            <p:ph type="subTitle" idx="1"/>
          </p:nvPr>
        </p:nvSpPr>
        <p:spPr>
          <a:xfrm>
            <a:off x="170260" y="6071286"/>
            <a:ext cx="4374356" cy="557770"/>
          </a:xfrm>
          <a:prstGeom prst="rect">
            <a:avLst/>
          </a:prstGeom>
        </p:spPr>
        <p:txBody>
          <a:bodyPr anchor="b">
            <a:normAutofit/>
          </a:bodyPr>
          <a:lstStyle>
            <a:lvl1pPr marL="0" indent="0" algn="l">
              <a:buNone/>
              <a:defRPr sz="1050" b="0" i="0">
                <a:solidFill>
                  <a:srgbClr val="FF4337"/>
                </a:solidFill>
                <a:latin typeface="+mn-lt"/>
                <a:ea typeface="Montserrat" panose="02000505000000020004" pitchFamily="2" charset="77"/>
                <a:cs typeface="Montserrat" panose="02000505000000020004"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nl-NL" noProof="0"/>
          </a:p>
        </p:txBody>
      </p:sp>
    </p:spTree>
    <p:extLst>
      <p:ext uri="{BB962C8B-B14F-4D97-AF65-F5344CB8AC3E}">
        <p14:creationId xmlns:p14="http://schemas.microsoft.com/office/powerpoint/2010/main" val="1304658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dia 4">
    <p:spTree>
      <p:nvGrpSpPr>
        <p:cNvPr id="1" name=""/>
        <p:cNvGrpSpPr/>
        <p:nvPr/>
      </p:nvGrpSpPr>
      <p:grpSpPr>
        <a:xfrm>
          <a:off x="0" y="0"/>
          <a:ext cx="0" cy="0"/>
          <a:chOff x="0" y="0"/>
          <a:chExt cx="0" cy="0"/>
        </a:xfrm>
      </p:grpSpPr>
      <p:sp>
        <p:nvSpPr>
          <p:cNvPr id="13" name="Tijdelijke aanduiding voor voettekst 1">
            <a:extLst>
              <a:ext uri="{FF2B5EF4-FFF2-40B4-BE49-F238E27FC236}">
                <a16:creationId xmlns:a16="http://schemas.microsoft.com/office/drawing/2014/main" id="{3F74EAB2-7F82-4316-8B2B-71CA6A77AEBC}"/>
              </a:ext>
            </a:extLst>
          </p:cNvPr>
          <p:cNvSpPr>
            <a:spLocks noGrp="1"/>
          </p:cNvSpPr>
          <p:nvPr>
            <p:ph type="ftr" sz="quarter" idx="22"/>
          </p:nvPr>
        </p:nvSpPr>
        <p:spPr>
          <a:xfrm>
            <a:off x="-152630" y="6388271"/>
            <a:ext cx="135000" cy="180000"/>
          </a:xfrm>
          <a:prstGeom prst="rect">
            <a:avLst/>
          </a:prstGeom>
        </p:spPr>
        <p:txBody>
          <a:bodyPr/>
          <a:lstStyle>
            <a:lvl1pPr>
              <a:defRPr sz="100">
                <a:solidFill>
                  <a:srgbClr val="F0F0F0"/>
                </a:solidFill>
              </a:defRPr>
            </a:lvl1pPr>
          </a:lstStyle>
          <a:p>
            <a:endParaRPr lang="nl-NL"/>
          </a:p>
        </p:txBody>
      </p:sp>
      <p:sp>
        <p:nvSpPr>
          <p:cNvPr id="19" name="Tijdelijke aanduiding voor dianummer 3">
            <a:extLst>
              <a:ext uri="{FF2B5EF4-FFF2-40B4-BE49-F238E27FC236}">
                <a16:creationId xmlns:a16="http://schemas.microsoft.com/office/drawing/2014/main" id="{33175850-151A-4893-A3D8-3AC1486CBB71}"/>
              </a:ext>
            </a:extLst>
          </p:cNvPr>
          <p:cNvSpPr>
            <a:spLocks noGrp="1"/>
          </p:cNvSpPr>
          <p:nvPr>
            <p:ph type="sldNum" sz="quarter" idx="23"/>
          </p:nvPr>
        </p:nvSpPr>
        <p:spPr>
          <a:xfrm>
            <a:off x="-152630" y="6678000"/>
            <a:ext cx="135000" cy="180000"/>
          </a:xfrm>
          <a:prstGeom prst="rect">
            <a:avLst/>
          </a:prstGeom>
        </p:spPr>
        <p:txBody>
          <a:bodyPr/>
          <a:lstStyle>
            <a:lvl1pPr>
              <a:defRPr sz="100">
                <a:solidFill>
                  <a:srgbClr val="F0F0F0"/>
                </a:solidFill>
              </a:defRPr>
            </a:lvl1pPr>
          </a:lstStyle>
          <a:p>
            <a:fld id="{7F5BDB71-409D-4E9A-A9B2-364D2F190F8C}" type="slidenum">
              <a:rPr lang="nl-NL" smtClean="0"/>
              <a:pPr/>
              <a:t>‹nr.›</a:t>
            </a:fld>
            <a:endParaRPr lang="nl-NL"/>
          </a:p>
        </p:txBody>
      </p:sp>
      <p:sp>
        <p:nvSpPr>
          <p:cNvPr id="7" name="Achtergrond">
            <a:extLst>
              <a:ext uri="{FF2B5EF4-FFF2-40B4-BE49-F238E27FC236}">
                <a16:creationId xmlns:a16="http://schemas.microsoft.com/office/drawing/2014/main" id="{7C23E832-B60E-4744-ACE0-E8D302693B1F}"/>
              </a:ext>
            </a:extLst>
          </p:cNvPr>
          <p:cNvSpPr/>
          <p:nvPr userDrawn="1"/>
        </p:nvSpPr>
        <p:spPr>
          <a:xfrm>
            <a:off x="1" y="0"/>
            <a:ext cx="2384822" cy="6858000"/>
          </a:xfrm>
          <a:prstGeom prst="rect">
            <a:avLst/>
          </a:prstGeom>
          <a:solidFill>
            <a:srgbClr val="FF4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rgbClr val="FF4337"/>
              </a:solidFill>
              <a:latin typeface="Montserrat" panose="02000505000000020004" pitchFamily="2" charset="77"/>
            </a:endParaRPr>
          </a:p>
        </p:txBody>
      </p:sp>
      <p:pic>
        <p:nvPicPr>
          <p:cNvPr id="16" name="Logo">
            <a:extLst>
              <a:ext uri="{FF2B5EF4-FFF2-40B4-BE49-F238E27FC236}">
                <a16:creationId xmlns:a16="http://schemas.microsoft.com/office/drawing/2014/main" id="{AABE5D69-8E47-034B-ABC4-BC22B00D2C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817" y="6190439"/>
            <a:ext cx="672300" cy="426317"/>
          </a:xfrm>
          <a:prstGeom prst="rect">
            <a:avLst/>
          </a:prstGeom>
        </p:spPr>
      </p:pic>
      <p:sp>
        <p:nvSpPr>
          <p:cNvPr id="21" name="Placeholder: Foto 2">
            <a:extLst>
              <a:ext uri="{FF2B5EF4-FFF2-40B4-BE49-F238E27FC236}">
                <a16:creationId xmlns:a16="http://schemas.microsoft.com/office/drawing/2014/main" id="{51ADD436-643F-6106-DB8B-5CA99F99999C}"/>
              </a:ext>
            </a:extLst>
          </p:cNvPr>
          <p:cNvSpPr>
            <a:spLocks noGrp="1"/>
          </p:cNvSpPr>
          <p:nvPr>
            <p:ph type="pic" sz="quarter" idx="24" hasCustomPrompt="1"/>
          </p:nvPr>
        </p:nvSpPr>
        <p:spPr>
          <a:xfrm>
            <a:off x="6759900" y="0"/>
            <a:ext cx="2384100" cy="6858000"/>
          </a:xfrm>
          <a:solidFill>
            <a:schemeClr val="bg1">
              <a:lumMod val="95000"/>
            </a:schemeClr>
          </a:solidFill>
        </p:spPr>
        <p:txBody>
          <a:bodyPr vert="horz" lIns="0" tIns="0" rIns="0" bIns="1800000" rtlCol="0" anchor="b" anchorCtr="0">
            <a:normAutofit/>
          </a:bodyPr>
          <a:lstStyle>
            <a:lvl1pPr marL="0" indent="0" algn="ctr">
              <a:lnSpc>
                <a:spcPct val="100000"/>
              </a:lnSpc>
              <a:spcBef>
                <a:spcPts val="0"/>
              </a:spcBef>
              <a:buNone/>
              <a:defRPr lang="nl-NL" sz="1050" baseline="0">
                <a:solidFill>
                  <a:schemeClr val="tx1"/>
                </a:solidFill>
                <a:latin typeface="+mn-lt"/>
              </a:defRPr>
            </a:lvl1pPr>
          </a:lstStyle>
          <a:p>
            <a:pPr marL="216000" marR="0" lvl="0" indent="-216000" algn="ctr" defTabSz="685800" rtl="0" eaLnBrk="1" fontAlgn="auto" latinLnBrk="0" hangingPunct="1">
              <a:lnSpc>
                <a:spcPct val="100000"/>
              </a:lnSpc>
              <a:spcBef>
                <a:spcPts val="0"/>
              </a:spcBef>
              <a:spcAft>
                <a:spcPts val="0"/>
              </a:spcAft>
              <a:buClrTx/>
              <a:buSzTx/>
              <a:tabLst/>
              <a:defRPr/>
            </a:pPr>
            <a:r>
              <a:rPr lang="nl-NL" noProof="0"/>
              <a:t>Om hier een foto in te voegen: </a:t>
            </a:r>
            <a:br>
              <a:rPr lang="nl-NL" noProof="0"/>
            </a:br>
            <a:r>
              <a:rPr lang="nl-NL" noProof="0"/>
              <a:t>klik op het grijze gedeelte </a:t>
            </a:r>
            <a:br>
              <a:rPr lang="nl-NL" noProof="0"/>
            </a:br>
            <a:r>
              <a:rPr lang="nl-NL" noProof="0"/>
              <a:t>en kies &gt;Invoegen &gt;Afbeeldingen</a:t>
            </a:r>
          </a:p>
        </p:txBody>
      </p:sp>
      <p:sp>
        <p:nvSpPr>
          <p:cNvPr id="15" name="Placeholder: Foto 1">
            <a:extLst>
              <a:ext uri="{FF2B5EF4-FFF2-40B4-BE49-F238E27FC236}">
                <a16:creationId xmlns:a16="http://schemas.microsoft.com/office/drawing/2014/main" id="{C75A02AC-A88F-4598-AC62-DC27F6EA11CF}"/>
              </a:ext>
            </a:extLst>
          </p:cNvPr>
          <p:cNvSpPr>
            <a:spLocks noGrp="1"/>
          </p:cNvSpPr>
          <p:nvPr>
            <p:ph type="pic" sz="quarter" idx="20"/>
          </p:nvPr>
        </p:nvSpPr>
        <p:spPr>
          <a:xfrm>
            <a:off x="2384822" y="0"/>
            <a:ext cx="4374000" cy="6858000"/>
          </a:xfrm>
          <a:solidFill>
            <a:schemeClr val="bg1">
              <a:lumMod val="95000"/>
            </a:schemeClr>
          </a:solidFill>
        </p:spPr>
        <p:txBody>
          <a:bodyPr vert="horz" lIns="0" tIns="1008000" rIns="0" bIns="0" rtlCol="0" anchor="t">
            <a:normAutofit/>
          </a:bodyPr>
          <a:lstStyle>
            <a:lvl1pPr marL="0" indent="0" algn="ctr">
              <a:lnSpc>
                <a:spcPct val="100000"/>
              </a:lnSpc>
              <a:spcBef>
                <a:spcPts val="0"/>
              </a:spcBef>
              <a:buNone/>
              <a:defRPr lang="nl-NL" sz="1050" baseline="0">
                <a:solidFill>
                  <a:schemeClr val="tx1"/>
                </a:solidFill>
                <a:latin typeface="+mn-lt"/>
              </a:defRPr>
            </a:lvl1pPr>
          </a:lstStyle>
          <a:p>
            <a:pPr marL="216000" marR="0" lvl="0" indent="-216000" algn="ctr" defTabSz="685800" rtl="0" eaLnBrk="1" fontAlgn="auto" latinLnBrk="0" hangingPunct="1">
              <a:lnSpc>
                <a:spcPct val="100000"/>
              </a:lnSpc>
              <a:spcBef>
                <a:spcPts val="0"/>
              </a:spcBef>
              <a:spcAft>
                <a:spcPts val="0"/>
              </a:spcAft>
              <a:buClrTx/>
              <a:buSzTx/>
              <a:tabLst/>
              <a:defRPr/>
            </a:pPr>
            <a:endParaRPr lang="nl-NL" noProof="0"/>
          </a:p>
        </p:txBody>
      </p:sp>
      <p:sp>
        <p:nvSpPr>
          <p:cNvPr id="18" name="Overlay">
            <a:extLst>
              <a:ext uri="{FF2B5EF4-FFF2-40B4-BE49-F238E27FC236}">
                <a16:creationId xmlns:a16="http://schemas.microsoft.com/office/drawing/2014/main" id="{D0B28C20-0B20-4E83-8D40-6329B4AF0716}"/>
              </a:ext>
            </a:extLst>
          </p:cNvPr>
          <p:cNvSpPr>
            <a:spLocks noGrp="1"/>
          </p:cNvSpPr>
          <p:nvPr>
            <p:ph type="body" sz="quarter" idx="21" hasCustomPrompt="1"/>
          </p:nvPr>
        </p:nvSpPr>
        <p:spPr>
          <a:xfrm>
            <a:off x="6870600" y="0"/>
            <a:ext cx="2273400" cy="4089600"/>
          </a:xfrm>
          <a:blipFill>
            <a:blip r:embed="rId3"/>
            <a:stretch>
              <a:fillRect/>
            </a:stretch>
          </a:blipFill>
        </p:spPr>
        <p:txBody>
          <a:bodyPr>
            <a:normAutofit/>
          </a:bodyPr>
          <a:lstStyle>
            <a:lvl1pPr marL="0" indent="0">
              <a:lnSpc>
                <a:spcPct val="10000"/>
              </a:lnSpc>
              <a:spcBef>
                <a:spcPts val="0"/>
              </a:spcBef>
              <a:buNone/>
              <a:defRPr sz="100"/>
            </a:lvl1pPr>
          </a:lstStyle>
          <a:p>
            <a:pPr lvl="0"/>
            <a:r>
              <a:rPr lang="nl-NL" noProof="0"/>
              <a:t> </a:t>
            </a:r>
          </a:p>
        </p:txBody>
      </p:sp>
      <p:sp>
        <p:nvSpPr>
          <p:cNvPr id="12" name="Placeholder: Datum">
            <a:extLst>
              <a:ext uri="{FF2B5EF4-FFF2-40B4-BE49-F238E27FC236}">
                <a16:creationId xmlns:a16="http://schemas.microsoft.com/office/drawing/2014/main" id="{47A69D8D-D4CF-4D6A-A9E8-4EABE9B5FBBB}"/>
              </a:ext>
            </a:extLst>
          </p:cNvPr>
          <p:cNvSpPr>
            <a:spLocks noGrp="1"/>
          </p:cNvSpPr>
          <p:nvPr>
            <p:ph type="body" sz="quarter" idx="15" hasCustomPrompt="1"/>
          </p:nvPr>
        </p:nvSpPr>
        <p:spPr>
          <a:xfrm>
            <a:off x="170260" y="301625"/>
            <a:ext cx="2057400" cy="153988"/>
          </a:xfrm>
        </p:spPr>
        <p:txBody>
          <a:bodyPr>
            <a:noAutofit/>
          </a:bodyPr>
          <a:lstStyle>
            <a:lvl1pPr marL="0" indent="0">
              <a:lnSpc>
                <a:spcPct val="100000"/>
              </a:lnSpc>
              <a:spcBef>
                <a:spcPts val="0"/>
              </a:spcBef>
              <a:buNone/>
              <a:defRPr sz="750">
                <a:solidFill>
                  <a:schemeClr val="bg1"/>
                </a:solidFill>
              </a:defRPr>
            </a:lvl1pPr>
          </a:lstStyle>
          <a:p>
            <a:pPr lvl="0"/>
            <a:r>
              <a:rPr lang="nl-NL" noProof="0"/>
              <a:t>[datum]</a:t>
            </a:r>
          </a:p>
        </p:txBody>
      </p:sp>
      <p:sp>
        <p:nvSpPr>
          <p:cNvPr id="2" name="Titel">
            <a:extLst>
              <a:ext uri="{FF2B5EF4-FFF2-40B4-BE49-F238E27FC236}">
                <a16:creationId xmlns:a16="http://schemas.microsoft.com/office/drawing/2014/main" id="{78F0574F-86B4-BA02-C5C4-539FADF593A2}"/>
              </a:ext>
            </a:extLst>
          </p:cNvPr>
          <p:cNvSpPr>
            <a:spLocks noGrp="1"/>
          </p:cNvSpPr>
          <p:nvPr>
            <p:ph type="title"/>
          </p:nvPr>
        </p:nvSpPr>
        <p:spPr>
          <a:xfrm>
            <a:off x="170100" y="817200"/>
            <a:ext cx="2011500" cy="3110400"/>
          </a:xfrm>
        </p:spPr>
        <p:txBody>
          <a:bodyPr anchor="b" anchorCtr="0"/>
          <a:lstStyle>
            <a:lvl1pPr>
              <a:defRPr>
                <a:solidFill>
                  <a:schemeClr val="bg1"/>
                </a:solidFill>
              </a:defRPr>
            </a:lvl1pPr>
          </a:lstStyle>
          <a:p>
            <a:r>
              <a:rPr lang="nl-NL"/>
              <a:t>Klik om stijl te bewerken</a:t>
            </a:r>
          </a:p>
        </p:txBody>
      </p:sp>
      <p:sp>
        <p:nvSpPr>
          <p:cNvPr id="20" name="Ondertitel">
            <a:extLst>
              <a:ext uri="{FF2B5EF4-FFF2-40B4-BE49-F238E27FC236}">
                <a16:creationId xmlns:a16="http://schemas.microsoft.com/office/drawing/2014/main" id="{DA1C81DC-2E6B-1690-164B-C612EB9A2A1D}"/>
              </a:ext>
            </a:extLst>
          </p:cNvPr>
          <p:cNvSpPr>
            <a:spLocks noGrp="1"/>
          </p:cNvSpPr>
          <p:nvPr>
            <p:ph type="subTitle" idx="1"/>
          </p:nvPr>
        </p:nvSpPr>
        <p:spPr>
          <a:xfrm>
            <a:off x="170100" y="4129200"/>
            <a:ext cx="2011500" cy="1821600"/>
          </a:xfrm>
        </p:spPr>
        <p:txBody>
          <a:bodyPr>
            <a:normAutofit/>
          </a:bodyPr>
          <a:lstStyle>
            <a:lvl1pPr marL="0" indent="0" algn="l">
              <a:spcBef>
                <a:spcPts val="0"/>
              </a:spcBef>
              <a:buNone/>
              <a:defRPr sz="1200" i="1">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Tree>
    <p:extLst>
      <p:ext uri="{BB962C8B-B14F-4D97-AF65-F5344CB8AC3E}">
        <p14:creationId xmlns:p14="http://schemas.microsoft.com/office/powerpoint/2010/main" val="33414845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dia 5">
    <p:spTree>
      <p:nvGrpSpPr>
        <p:cNvPr id="1" name=""/>
        <p:cNvGrpSpPr/>
        <p:nvPr/>
      </p:nvGrpSpPr>
      <p:grpSpPr>
        <a:xfrm>
          <a:off x="0" y="0"/>
          <a:ext cx="0" cy="0"/>
          <a:chOff x="0" y="0"/>
          <a:chExt cx="0" cy="0"/>
        </a:xfrm>
      </p:grpSpPr>
      <p:sp>
        <p:nvSpPr>
          <p:cNvPr id="12" name="Tijdelijke aanduiding voor voettekst">
            <a:extLst>
              <a:ext uri="{FF2B5EF4-FFF2-40B4-BE49-F238E27FC236}">
                <a16:creationId xmlns:a16="http://schemas.microsoft.com/office/drawing/2014/main" id="{AE2F1EFE-44CB-4C27-929F-0D6A48364F8A}"/>
              </a:ext>
            </a:extLst>
          </p:cNvPr>
          <p:cNvSpPr>
            <a:spLocks noGrp="1"/>
          </p:cNvSpPr>
          <p:nvPr>
            <p:ph type="ftr" sz="quarter" idx="22"/>
          </p:nvPr>
        </p:nvSpPr>
        <p:spPr>
          <a:xfrm>
            <a:off x="-152630" y="6388271"/>
            <a:ext cx="135000" cy="180000"/>
          </a:xfrm>
          <a:prstGeom prst="rect">
            <a:avLst/>
          </a:prstGeom>
        </p:spPr>
        <p:txBody>
          <a:bodyPr/>
          <a:lstStyle>
            <a:lvl1pPr>
              <a:defRPr sz="100">
                <a:solidFill>
                  <a:srgbClr val="F0F0F0"/>
                </a:solidFill>
              </a:defRPr>
            </a:lvl1pPr>
          </a:lstStyle>
          <a:p>
            <a:endParaRPr lang="nl-NL"/>
          </a:p>
        </p:txBody>
      </p:sp>
      <p:sp>
        <p:nvSpPr>
          <p:cNvPr id="19" name="Tijdelijke aanduiding voor dianummer">
            <a:extLst>
              <a:ext uri="{FF2B5EF4-FFF2-40B4-BE49-F238E27FC236}">
                <a16:creationId xmlns:a16="http://schemas.microsoft.com/office/drawing/2014/main" id="{FDED3987-4CEB-489D-B1E2-F03F22A4FB81}"/>
              </a:ext>
            </a:extLst>
          </p:cNvPr>
          <p:cNvSpPr>
            <a:spLocks noGrp="1"/>
          </p:cNvSpPr>
          <p:nvPr>
            <p:ph type="sldNum" sz="quarter" idx="23"/>
          </p:nvPr>
        </p:nvSpPr>
        <p:spPr>
          <a:xfrm>
            <a:off x="-152630" y="6678000"/>
            <a:ext cx="135000" cy="180000"/>
          </a:xfrm>
          <a:prstGeom prst="rect">
            <a:avLst/>
          </a:prstGeom>
        </p:spPr>
        <p:txBody>
          <a:bodyPr/>
          <a:lstStyle>
            <a:lvl1pPr>
              <a:defRPr sz="100">
                <a:solidFill>
                  <a:srgbClr val="F0F0F0"/>
                </a:solidFill>
              </a:defRPr>
            </a:lvl1pPr>
          </a:lstStyle>
          <a:p>
            <a:fld id="{7F5BDB71-409D-4E9A-A9B2-364D2F190F8C}" type="slidenum">
              <a:rPr lang="nl-NL" smtClean="0"/>
              <a:pPr/>
              <a:t>‹nr.›</a:t>
            </a:fld>
            <a:endParaRPr lang="nl-NL"/>
          </a:p>
        </p:txBody>
      </p:sp>
      <p:sp>
        <p:nvSpPr>
          <p:cNvPr id="7" name="Achtergrond">
            <a:extLst>
              <a:ext uri="{FF2B5EF4-FFF2-40B4-BE49-F238E27FC236}">
                <a16:creationId xmlns:a16="http://schemas.microsoft.com/office/drawing/2014/main" id="{7C23E832-B60E-4744-ACE0-E8D302693B1F}"/>
              </a:ext>
            </a:extLst>
          </p:cNvPr>
          <p:cNvSpPr/>
          <p:nvPr userDrawn="1"/>
        </p:nvSpPr>
        <p:spPr>
          <a:xfrm>
            <a:off x="6759178" y="0"/>
            <a:ext cx="2384822" cy="6858000"/>
          </a:xfrm>
          <a:prstGeom prst="rect">
            <a:avLst/>
          </a:prstGeom>
          <a:solidFill>
            <a:srgbClr val="FF4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rgbClr val="FF4337"/>
              </a:solidFill>
              <a:latin typeface="Montserrat" panose="02000505000000020004" pitchFamily="2" charset="77"/>
            </a:endParaRPr>
          </a:p>
        </p:txBody>
      </p:sp>
      <p:pic>
        <p:nvPicPr>
          <p:cNvPr id="16" name="Logo">
            <a:extLst>
              <a:ext uri="{FF2B5EF4-FFF2-40B4-BE49-F238E27FC236}">
                <a16:creationId xmlns:a16="http://schemas.microsoft.com/office/drawing/2014/main" id="{C21C9882-5BBF-4B4E-8868-7B4174129E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09007" y="6190439"/>
            <a:ext cx="672300" cy="426317"/>
          </a:xfrm>
          <a:prstGeom prst="rect">
            <a:avLst/>
          </a:prstGeom>
        </p:spPr>
      </p:pic>
      <p:sp>
        <p:nvSpPr>
          <p:cNvPr id="13" name="Placeholder: Foto 1">
            <a:extLst>
              <a:ext uri="{FF2B5EF4-FFF2-40B4-BE49-F238E27FC236}">
                <a16:creationId xmlns:a16="http://schemas.microsoft.com/office/drawing/2014/main" id="{A29010AC-F160-4650-9321-0532E43C95AA}"/>
              </a:ext>
            </a:extLst>
          </p:cNvPr>
          <p:cNvSpPr>
            <a:spLocks noGrp="1"/>
          </p:cNvSpPr>
          <p:nvPr>
            <p:ph type="pic" sz="quarter" idx="20" hasCustomPrompt="1"/>
          </p:nvPr>
        </p:nvSpPr>
        <p:spPr>
          <a:xfrm>
            <a:off x="1" y="0"/>
            <a:ext cx="4406784" cy="6858000"/>
          </a:xfrm>
          <a:solidFill>
            <a:schemeClr val="bg1">
              <a:lumMod val="95000"/>
            </a:schemeClr>
          </a:solidFill>
        </p:spPr>
        <p:txBody>
          <a:bodyPr vert="horz" lIns="0" tIns="72000" rIns="0" bIns="0" rtlCol="0" anchor="t">
            <a:normAutofit/>
          </a:bodyPr>
          <a:lstStyle>
            <a:lvl1pPr marL="0" indent="0" algn="ctr">
              <a:lnSpc>
                <a:spcPct val="100000"/>
              </a:lnSpc>
              <a:spcBef>
                <a:spcPts val="0"/>
              </a:spcBef>
              <a:buNone/>
              <a:defRPr lang="nl-NL" sz="1050" baseline="0">
                <a:solidFill>
                  <a:schemeClr val="tx1"/>
                </a:solidFill>
                <a:latin typeface="+mn-lt"/>
              </a:defRPr>
            </a:lvl1pPr>
          </a:lstStyle>
          <a:p>
            <a:pPr marL="216000" marR="0" lvl="0" indent="-216000" algn="ctr" defTabSz="685800" rtl="0" eaLnBrk="1" fontAlgn="auto" latinLnBrk="0" hangingPunct="1">
              <a:lnSpc>
                <a:spcPct val="100000"/>
              </a:lnSpc>
              <a:spcBef>
                <a:spcPts val="0"/>
              </a:spcBef>
              <a:spcAft>
                <a:spcPts val="0"/>
              </a:spcAft>
              <a:buClrTx/>
              <a:buSzTx/>
              <a:tabLst/>
              <a:defRPr/>
            </a:pPr>
            <a:r>
              <a:rPr lang="nl-NL" noProof="0"/>
              <a:t>Om hier een foto in te voegen: </a:t>
            </a:r>
            <a:br>
              <a:rPr lang="nl-NL" noProof="0"/>
            </a:br>
            <a:r>
              <a:rPr lang="nl-NL" noProof="0"/>
              <a:t>klik op het grijze gedeelte </a:t>
            </a:r>
            <a:br>
              <a:rPr lang="nl-NL" noProof="0"/>
            </a:br>
            <a:r>
              <a:rPr lang="nl-NL" noProof="0"/>
              <a:t>en kies &gt;Invoegen &gt;Afbeeldingen</a:t>
            </a:r>
          </a:p>
        </p:txBody>
      </p:sp>
      <p:sp>
        <p:nvSpPr>
          <p:cNvPr id="22" name="Placeholder: Foto 2">
            <a:extLst>
              <a:ext uri="{FF2B5EF4-FFF2-40B4-BE49-F238E27FC236}">
                <a16:creationId xmlns:a16="http://schemas.microsoft.com/office/drawing/2014/main" id="{B563FB22-3232-4527-30FE-38CAF39124DF}"/>
              </a:ext>
            </a:extLst>
          </p:cNvPr>
          <p:cNvSpPr>
            <a:spLocks noGrp="1"/>
          </p:cNvSpPr>
          <p:nvPr>
            <p:ph type="pic" sz="quarter" idx="24" hasCustomPrompt="1"/>
          </p:nvPr>
        </p:nvSpPr>
        <p:spPr>
          <a:xfrm>
            <a:off x="4406400" y="0"/>
            <a:ext cx="2354400" cy="6858000"/>
          </a:xfrm>
          <a:solidFill>
            <a:schemeClr val="bg1">
              <a:lumMod val="95000"/>
            </a:schemeClr>
          </a:solidFill>
        </p:spPr>
        <p:txBody>
          <a:bodyPr vert="horz" lIns="0" tIns="72000" rIns="0" bIns="0" rtlCol="0" anchor="t">
            <a:normAutofit/>
          </a:bodyPr>
          <a:lstStyle>
            <a:lvl1pPr marL="0" indent="0" algn="ctr">
              <a:lnSpc>
                <a:spcPct val="100000"/>
              </a:lnSpc>
              <a:spcBef>
                <a:spcPts val="0"/>
              </a:spcBef>
              <a:buNone/>
              <a:defRPr lang="nl-NL" sz="1050" baseline="0">
                <a:solidFill>
                  <a:schemeClr val="tx1"/>
                </a:solidFill>
                <a:latin typeface="+mn-lt"/>
              </a:defRPr>
            </a:lvl1pPr>
          </a:lstStyle>
          <a:p>
            <a:pPr marL="216000" marR="0" lvl="0" indent="-216000" algn="ctr" defTabSz="685800" rtl="0" eaLnBrk="1" fontAlgn="auto" latinLnBrk="0" hangingPunct="1">
              <a:lnSpc>
                <a:spcPct val="100000"/>
              </a:lnSpc>
              <a:spcBef>
                <a:spcPts val="0"/>
              </a:spcBef>
              <a:spcAft>
                <a:spcPts val="0"/>
              </a:spcAft>
              <a:buClrTx/>
              <a:buSzTx/>
              <a:tabLst/>
              <a:defRPr/>
            </a:pPr>
            <a:r>
              <a:rPr lang="nl-NL" noProof="0"/>
              <a:t>Om hier een foto in te voegen: </a:t>
            </a:r>
            <a:br>
              <a:rPr lang="nl-NL" noProof="0"/>
            </a:br>
            <a:r>
              <a:rPr lang="nl-NL" noProof="0"/>
              <a:t>klik op het grijze gedeelte </a:t>
            </a:r>
            <a:br>
              <a:rPr lang="nl-NL" noProof="0"/>
            </a:br>
            <a:r>
              <a:rPr lang="nl-NL" noProof="0"/>
              <a:t>en kies &gt;Invoegen &gt;Afbeeldingen</a:t>
            </a:r>
          </a:p>
        </p:txBody>
      </p:sp>
      <p:sp>
        <p:nvSpPr>
          <p:cNvPr id="17" name="Placeholder: Overlay">
            <a:extLst>
              <a:ext uri="{FF2B5EF4-FFF2-40B4-BE49-F238E27FC236}">
                <a16:creationId xmlns:a16="http://schemas.microsoft.com/office/drawing/2014/main" id="{235EB544-C4A4-49E4-8CED-B5E5491EA6EE}"/>
              </a:ext>
            </a:extLst>
          </p:cNvPr>
          <p:cNvSpPr>
            <a:spLocks noGrp="1"/>
          </p:cNvSpPr>
          <p:nvPr>
            <p:ph type="body" sz="quarter" idx="15" hasCustomPrompt="1"/>
          </p:nvPr>
        </p:nvSpPr>
        <p:spPr>
          <a:xfrm>
            <a:off x="0" y="1018800"/>
            <a:ext cx="2451600" cy="5839200"/>
          </a:xfrm>
          <a:blipFill>
            <a:blip r:embed="rId3"/>
            <a:stretch>
              <a:fillRect/>
            </a:stretch>
          </a:blipFill>
        </p:spPr>
        <p:txBody>
          <a:bodyPr>
            <a:normAutofit/>
          </a:bodyPr>
          <a:lstStyle>
            <a:lvl1pPr marL="0" indent="0">
              <a:lnSpc>
                <a:spcPct val="10000"/>
              </a:lnSpc>
              <a:spcBef>
                <a:spcPts val="0"/>
              </a:spcBef>
              <a:buNone/>
              <a:defRPr sz="100"/>
            </a:lvl1pPr>
          </a:lstStyle>
          <a:p>
            <a:pPr lvl="0"/>
            <a:r>
              <a:rPr lang="nl-NL" noProof="0"/>
              <a:t> </a:t>
            </a:r>
          </a:p>
        </p:txBody>
      </p:sp>
      <p:sp>
        <p:nvSpPr>
          <p:cNvPr id="18" name="Placeholder: Datum">
            <a:extLst>
              <a:ext uri="{FF2B5EF4-FFF2-40B4-BE49-F238E27FC236}">
                <a16:creationId xmlns:a16="http://schemas.microsoft.com/office/drawing/2014/main" id="{B7F32B4C-8593-49D7-BABA-DEDDB1390955}"/>
              </a:ext>
            </a:extLst>
          </p:cNvPr>
          <p:cNvSpPr>
            <a:spLocks noGrp="1"/>
          </p:cNvSpPr>
          <p:nvPr>
            <p:ph type="body" sz="quarter" idx="21" hasCustomPrompt="1"/>
          </p:nvPr>
        </p:nvSpPr>
        <p:spPr>
          <a:xfrm>
            <a:off x="6929438" y="301625"/>
            <a:ext cx="2057400" cy="153988"/>
          </a:xfrm>
        </p:spPr>
        <p:txBody>
          <a:bodyPr>
            <a:noAutofit/>
          </a:bodyPr>
          <a:lstStyle>
            <a:lvl1pPr marL="0" indent="0">
              <a:lnSpc>
                <a:spcPct val="100000"/>
              </a:lnSpc>
              <a:spcBef>
                <a:spcPts val="0"/>
              </a:spcBef>
              <a:buNone/>
              <a:defRPr sz="750">
                <a:solidFill>
                  <a:schemeClr val="bg1"/>
                </a:solidFill>
              </a:defRPr>
            </a:lvl1pPr>
          </a:lstStyle>
          <a:p>
            <a:pPr lvl="0"/>
            <a:r>
              <a:rPr lang="nl-NL" noProof="0"/>
              <a:t>[datum]</a:t>
            </a:r>
          </a:p>
        </p:txBody>
      </p:sp>
      <p:sp>
        <p:nvSpPr>
          <p:cNvPr id="14" name="Titel">
            <a:extLst>
              <a:ext uri="{FF2B5EF4-FFF2-40B4-BE49-F238E27FC236}">
                <a16:creationId xmlns:a16="http://schemas.microsoft.com/office/drawing/2014/main" id="{2725C559-CCA9-406D-0EE3-2A30739B9563}"/>
              </a:ext>
            </a:extLst>
          </p:cNvPr>
          <p:cNvSpPr>
            <a:spLocks noGrp="1"/>
          </p:cNvSpPr>
          <p:nvPr>
            <p:ph type="title"/>
          </p:nvPr>
        </p:nvSpPr>
        <p:spPr>
          <a:xfrm>
            <a:off x="6929438" y="817200"/>
            <a:ext cx="2011500" cy="3110400"/>
          </a:xfrm>
        </p:spPr>
        <p:txBody>
          <a:bodyPr anchor="b" anchorCtr="0"/>
          <a:lstStyle>
            <a:lvl1pPr>
              <a:defRPr>
                <a:solidFill>
                  <a:schemeClr val="bg1"/>
                </a:solidFill>
              </a:defRPr>
            </a:lvl1pPr>
          </a:lstStyle>
          <a:p>
            <a:r>
              <a:rPr lang="nl-NL"/>
              <a:t>Klik om stijl te bewerken</a:t>
            </a:r>
          </a:p>
        </p:txBody>
      </p:sp>
      <p:sp>
        <p:nvSpPr>
          <p:cNvPr id="15" name="Ondertitel">
            <a:extLst>
              <a:ext uri="{FF2B5EF4-FFF2-40B4-BE49-F238E27FC236}">
                <a16:creationId xmlns:a16="http://schemas.microsoft.com/office/drawing/2014/main" id="{EA3337A9-979D-B97D-140E-F0ABEF28BB6B}"/>
              </a:ext>
            </a:extLst>
          </p:cNvPr>
          <p:cNvSpPr>
            <a:spLocks noGrp="1"/>
          </p:cNvSpPr>
          <p:nvPr>
            <p:ph type="subTitle" idx="1"/>
          </p:nvPr>
        </p:nvSpPr>
        <p:spPr>
          <a:xfrm>
            <a:off x="6929438" y="4129200"/>
            <a:ext cx="2011500" cy="1821600"/>
          </a:xfrm>
        </p:spPr>
        <p:txBody>
          <a:bodyPr>
            <a:normAutofit/>
          </a:bodyPr>
          <a:lstStyle>
            <a:lvl1pPr marL="0" indent="0" algn="l">
              <a:spcBef>
                <a:spcPts val="0"/>
              </a:spcBef>
              <a:buNone/>
              <a:defRPr sz="1200" i="1">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Tree>
    <p:extLst>
      <p:ext uri="{BB962C8B-B14F-4D97-AF65-F5344CB8AC3E}">
        <p14:creationId xmlns:p14="http://schemas.microsoft.com/office/powerpoint/2010/main" val="21656820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AE303743-1C02-D3DB-D187-58029F6E8DB7}"/>
              </a:ext>
            </a:extLst>
          </p:cNvPr>
          <p:cNvSpPr>
            <a:spLocks noGrp="1"/>
          </p:cNvSpPr>
          <p:nvPr>
            <p:ph type="ftr" sz="quarter" idx="10"/>
          </p:nvPr>
        </p:nvSpPr>
        <p:spPr/>
        <p:txBody>
          <a:bodyPr/>
          <a:lstStyle/>
          <a:p>
            <a:endParaRPr lang="nl-NL" noProof="0"/>
          </a:p>
        </p:txBody>
      </p:sp>
      <p:sp>
        <p:nvSpPr>
          <p:cNvPr id="4" name="Tijdelijke aanduiding voor dianummer 3">
            <a:extLst>
              <a:ext uri="{FF2B5EF4-FFF2-40B4-BE49-F238E27FC236}">
                <a16:creationId xmlns:a16="http://schemas.microsoft.com/office/drawing/2014/main" id="{421BC02C-751E-8A79-C889-7C66C58004F7}"/>
              </a:ext>
            </a:extLst>
          </p:cNvPr>
          <p:cNvSpPr>
            <a:spLocks noGrp="1"/>
          </p:cNvSpPr>
          <p:nvPr>
            <p:ph type="sldNum" sz="quarter" idx="11"/>
          </p:nvPr>
        </p:nvSpPr>
        <p:spPr/>
        <p:txBody>
          <a:bodyPr/>
          <a:lstStyle/>
          <a:p>
            <a:fld id="{7F5BDB71-409D-4E9A-A9B2-364D2F190F8C}" type="slidenum">
              <a:rPr lang="nl-NL" smtClean="0"/>
              <a:pPr/>
              <a:t>‹nr.›</a:t>
            </a:fld>
            <a:endParaRPr lang="nl-NL"/>
          </a:p>
        </p:txBody>
      </p:sp>
      <p:sp>
        <p:nvSpPr>
          <p:cNvPr id="5" name="Tijdelijke aanduiding voor afbeelding 16">
            <a:extLst>
              <a:ext uri="{FF2B5EF4-FFF2-40B4-BE49-F238E27FC236}">
                <a16:creationId xmlns:a16="http://schemas.microsoft.com/office/drawing/2014/main" id="{9D9C7DF3-54CF-4750-75CD-9A7A0B7709E7}"/>
              </a:ext>
            </a:extLst>
          </p:cNvPr>
          <p:cNvSpPr>
            <a:spLocks noGrp="1"/>
          </p:cNvSpPr>
          <p:nvPr>
            <p:ph type="pic" sz="quarter" idx="20"/>
          </p:nvPr>
        </p:nvSpPr>
        <p:spPr>
          <a:xfrm>
            <a:off x="6309000" y="0"/>
            <a:ext cx="2835000" cy="6858000"/>
          </a:xfrm>
          <a:solidFill>
            <a:schemeClr val="bg1">
              <a:lumMod val="95000"/>
            </a:schemeClr>
          </a:solidFill>
        </p:spPr>
        <p:txBody>
          <a:bodyPr vert="horz" lIns="0" tIns="1008000" rIns="0" bIns="0" rtlCol="0" anchor="t">
            <a:normAutofit/>
          </a:bodyPr>
          <a:lstStyle>
            <a:lvl1pPr marL="0" indent="0" algn="ctr">
              <a:lnSpc>
                <a:spcPct val="100000"/>
              </a:lnSpc>
              <a:spcBef>
                <a:spcPts val="0"/>
              </a:spcBef>
              <a:buNone/>
              <a:defRPr lang="nl-NL" sz="1050" baseline="0">
                <a:solidFill>
                  <a:schemeClr val="tx1"/>
                </a:solidFill>
                <a:latin typeface="+mn-lt"/>
              </a:defRPr>
            </a:lvl1pPr>
          </a:lstStyle>
          <a:p>
            <a:pPr marL="216000" marR="0" lvl="0" indent="-216000" algn="ctr" defTabSz="685800" rtl="0" eaLnBrk="1" fontAlgn="auto" latinLnBrk="0" hangingPunct="1">
              <a:lnSpc>
                <a:spcPct val="100000"/>
              </a:lnSpc>
              <a:spcBef>
                <a:spcPts val="0"/>
              </a:spcBef>
              <a:spcAft>
                <a:spcPts val="0"/>
              </a:spcAft>
              <a:buClrTx/>
              <a:buSzTx/>
              <a:tabLst/>
              <a:defRPr/>
            </a:pPr>
            <a:endParaRPr lang="nl-NL" noProof="0"/>
          </a:p>
        </p:txBody>
      </p:sp>
      <p:sp>
        <p:nvSpPr>
          <p:cNvPr id="8" name="Tijdelijke aanduiding voor tekst 7">
            <a:extLst>
              <a:ext uri="{FF2B5EF4-FFF2-40B4-BE49-F238E27FC236}">
                <a16:creationId xmlns:a16="http://schemas.microsoft.com/office/drawing/2014/main" id="{84CB6219-7CED-2816-2D64-7C3122FFB2BC}"/>
              </a:ext>
            </a:extLst>
          </p:cNvPr>
          <p:cNvSpPr>
            <a:spLocks noGrp="1"/>
          </p:cNvSpPr>
          <p:nvPr>
            <p:ph type="body" sz="quarter" idx="21" hasCustomPrompt="1"/>
          </p:nvPr>
        </p:nvSpPr>
        <p:spPr>
          <a:xfrm>
            <a:off x="1728000" y="3497263"/>
            <a:ext cx="305100" cy="406800"/>
          </a:xfrm>
          <a:prstGeom prst="ellipse">
            <a:avLst/>
          </a:prstGeom>
          <a:solidFill>
            <a:schemeClr val="accent1"/>
          </a:solidFill>
        </p:spPr>
        <p:txBody>
          <a:bodyPr anchor="ctr" anchorCtr="0">
            <a:noAutofit/>
          </a:bodyPr>
          <a:lstStyle>
            <a:lvl1pPr marL="0" indent="0" algn="ctr">
              <a:buNone/>
              <a:defRPr sz="1500">
                <a:solidFill>
                  <a:srgbClr val="FFFFFF"/>
                </a:solidFill>
              </a:defRPr>
            </a:lvl1pPr>
          </a:lstStyle>
          <a:p>
            <a:pPr lvl="0"/>
            <a:r>
              <a:rPr lang="nl-NL"/>
              <a:t>#</a:t>
            </a:r>
          </a:p>
        </p:txBody>
      </p:sp>
      <p:sp>
        <p:nvSpPr>
          <p:cNvPr id="10" name="Tijdelijke aanduiding voor tekst 9">
            <a:extLst>
              <a:ext uri="{FF2B5EF4-FFF2-40B4-BE49-F238E27FC236}">
                <a16:creationId xmlns:a16="http://schemas.microsoft.com/office/drawing/2014/main" id="{D031AB33-884B-3399-7002-377D0DFD359D}"/>
              </a:ext>
            </a:extLst>
          </p:cNvPr>
          <p:cNvSpPr>
            <a:spLocks noGrp="1"/>
          </p:cNvSpPr>
          <p:nvPr>
            <p:ph type="body" sz="quarter" idx="22" hasCustomPrompt="1"/>
          </p:nvPr>
        </p:nvSpPr>
        <p:spPr>
          <a:xfrm>
            <a:off x="2115042" y="3549250"/>
            <a:ext cx="1702358" cy="492443"/>
          </a:xfrm>
        </p:spPr>
        <p:txBody>
          <a:bodyPr>
            <a:noAutofit/>
          </a:bodyPr>
          <a:lstStyle>
            <a:lvl1pPr marL="0" indent="0">
              <a:buNone/>
              <a:defRPr sz="1350"/>
            </a:lvl1pPr>
          </a:lstStyle>
          <a:p>
            <a:pPr lvl="0"/>
            <a:r>
              <a:rPr lang="nl-NL"/>
              <a:t>[onderwerp]</a:t>
            </a:r>
          </a:p>
        </p:txBody>
      </p:sp>
      <p:sp>
        <p:nvSpPr>
          <p:cNvPr id="13" name="Tijdelijke aanduiding voor tekst 7">
            <a:extLst>
              <a:ext uri="{FF2B5EF4-FFF2-40B4-BE49-F238E27FC236}">
                <a16:creationId xmlns:a16="http://schemas.microsoft.com/office/drawing/2014/main" id="{4051D526-AF27-DA02-B352-90E9FAAD9162}"/>
              </a:ext>
            </a:extLst>
          </p:cNvPr>
          <p:cNvSpPr>
            <a:spLocks noGrp="1"/>
          </p:cNvSpPr>
          <p:nvPr>
            <p:ph type="body" sz="quarter" idx="23" hasCustomPrompt="1"/>
          </p:nvPr>
        </p:nvSpPr>
        <p:spPr>
          <a:xfrm>
            <a:off x="1728000" y="4144963"/>
            <a:ext cx="305100" cy="406800"/>
          </a:xfrm>
          <a:prstGeom prst="ellipse">
            <a:avLst/>
          </a:prstGeom>
          <a:solidFill>
            <a:schemeClr val="accent1"/>
          </a:solidFill>
        </p:spPr>
        <p:txBody>
          <a:bodyPr anchor="ctr" anchorCtr="0">
            <a:noAutofit/>
          </a:bodyPr>
          <a:lstStyle>
            <a:lvl1pPr marL="0" indent="0" algn="ctr">
              <a:buNone/>
              <a:defRPr sz="1500">
                <a:solidFill>
                  <a:srgbClr val="FFFFFF"/>
                </a:solidFill>
              </a:defRPr>
            </a:lvl1pPr>
          </a:lstStyle>
          <a:p>
            <a:pPr lvl="0"/>
            <a:r>
              <a:rPr lang="nl-NL"/>
              <a:t>#</a:t>
            </a:r>
          </a:p>
        </p:txBody>
      </p:sp>
      <p:sp>
        <p:nvSpPr>
          <p:cNvPr id="14" name="Tijdelijke aanduiding voor tekst 9">
            <a:extLst>
              <a:ext uri="{FF2B5EF4-FFF2-40B4-BE49-F238E27FC236}">
                <a16:creationId xmlns:a16="http://schemas.microsoft.com/office/drawing/2014/main" id="{53F1E21E-710C-530F-424B-1C3790EBEF64}"/>
              </a:ext>
            </a:extLst>
          </p:cNvPr>
          <p:cNvSpPr>
            <a:spLocks noGrp="1"/>
          </p:cNvSpPr>
          <p:nvPr>
            <p:ph type="body" sz="quarter" idx="24" hasCustomPrompt="1"/>
          </p:nvPr>
        </p:nvSpPr>
        <p:spPr>
          <a:xfrm>
            <a:off x="2115042" y="4196950"/>
            <a:ext cx="1702358" cy="492443"/>
          </a:xfrm>
        </p:spPr>
        <p:txBody>
          <a:bodyPr>
            <a:noAutofit/>
          </a:bodyPr>
          <a:lstStyle>
            <a:lvl1pPr marL="0" indent="0">
              <a:buNone/>
              <a:defRPr sz="1350"/>
            </a:lvl1pPr>
          </a:lstStyle>
          <a:p>
            <a:pPr lvl="0"/>
            <a:r>
              <a:rPr lang="nl-NL"/>
              <a:t>[onderwerp]</a:t>
            </a:r>
          </a:p>
        </p:txBody>
      </p:sp>
      <p:sp>
        <p:nvSpPr>
          <p:cNvPr id="15" name="Tijdelijke aanduiding voor tekst 7">
            <a:extLst>
              <a:ext uri="{FF2B5EF4-FFF2-40B4-BE49-F238E27FC236}">
                <a16:creationId xmlns:a16="http://schemas.microsoft.com/office/drawing/2014/main" id="{6F231425-8C38-FC32-092A-85937800B353}"/>
              </a:ext>
            </a:extLst>
          </p:cNvPr>
          <p:cNvSpPr>
            <a:spLocks noGrp="1"/>
          </p:cNvSpPr>
          <p:nvPr>
            <p:ph type="body" sz="quarter" idx="25" hasCustomPrompt="1"/>
          </p:nvPr>
        </p:nvSpPr>
        <p:spPr>
          <a:xfrm>
            <a:off x="1728000" y="4792663"/>
            <a:ext cx="305100" cy="406800"/>
          </a:xfrm>
          <a:prstGeom prst="ellipse">
            <a:avLst/>
          </a:prstGeom>
          <a:solidFill>
            <a:schemeClr val="accent1"/>
          </a:solidFill>
        </p:spPr>
        <p:txBody>
          <a:bodyPr anchor="ctr" anchorCtr="0">
            <a:noAutofit/>
          </a:bodyPr>
          <a:lstStyle>
            <a:lvl1pPr marL="0" indent="0" algn="ctr">
              <a:buNone/>
              <a:defRPr sz="1500">
                <a:solidFill>
                  <a:srgbClr val="FFFFFF"/>
                </a:solidFill>
              </a:defRPr>
            </a:lvl1pPr>
          </a:lstStyle>
          <a:p>
            <a:pPr lvl="0"/>
            <a:r>
              <a:rPr lang="nl-NL"/>
              <a:t>#</a:t>
            </a:r>
          </a:p>
        </p:txBody>
      </p:sp>
      <p:sp>
        <p:nvSpPr>
          <p:cNvPr id="16" name="Tijdelijke aanduiding voor tekst 9">
            <a:extLst>
              <a:ext uri="{FF2B5EF4-FFF2-40B4-BE49-F238E27FC236}">
                <a16:creationId xmlns:a16="http://schemas.microsoft.com/office/drawing/2014/main" id="{EB0560DB-A794-9093-5B8A-E041770A150F}"/>
              </a:ext>
            </a:extLst>
          </p:cNvPr>
          <p:cNvSpPr>
            <a:spLocks noGrp="1"/>
          </p:cNvSpPr>
          <p:nvPr>
            <p:ph type="body" sz="quarter" idx="26" hasCustomPrompt="1"/>
          </p:nvPr>
        </p:nvSpPr>
        <p:spPr>
          <a:xfrm>
            <a:off x="2115042" y="4844650"/>
            <a:ext cx="1702358" cy="492443"/>
          </a:xfrm>
        </p:spPr>
        <p:txBody>
          <a:bodyPr>
            <a:noAutofit/>
          </a:bodyPr>
          <a:lstStyle>
            <a:lvl1pPr marL="0" indent="0">
              <a:buNone/>
              <a:defRPr sz="1350"/>
            </a:lvl1pPr>
          </a:lstStyle>
          <a:p>
            <a:pPr lvl="0"/>
            <a:r>
              <a:rPr lang="nl-NL"/>
              <a:t>[onderwerp]</a:t>
            </a:r>
          </a:p>
        </p:txBody>
      </p:sp>
      <p:sp>
        <p:nvSpPr>
          <p:cNvPr id="17" name="Tijdelijke aanduiding voor tekst 7">
            <a:extLst>
              <a:ext uri="{FF2B5EF4-FFF2-40B4-BE49-F238E27FC236}">
                <a16:creationId xmlns:a16="http://schemas.microsoft.com/office/drawing/2014/main" id="{96A75246-656E-28F7-E60D-D0E82115588A}"/>
              </a:ext>
            </a:extLst>
          </p:cNvPr>
          <p:cNvSpPr>
            <a:spLocks noGrp="1"/>
          </p:cNvSpPr>
          <p:nvPr>
            <p:ph type="body" sz="quarter" idx="27" hasCustomPrompt="1"/>
          </p:nvPr>
        </p:nvSpPr>
        <p:spPr>
          <a:xfrm>
            <a:off x="3930151" y="3497263"/>
            <a:ext cx="305100" cy="406800"/>
          </a:xfrm>
          <a:prstGeom prst="ellipse">
            <a:avLst/>
          </a:prstGeom>
          <a:solidFill>
            <a:schemeClr val="accent1"/>
          </a:solidFill>
        </p:spPr>
        <p:txBody>
          <a:bodyPr anchor="ctr" anchorCtr="0">
            <a:noAutofit/>
          </a:bodyPr>
          <a:lstStyle>
            <a:lvl1pPr marL="0" indent="0" algn="ctr">
              <a:buNone/>
              <a:defRPr sz="1500">
                <a:solidFill>
                  <a:srgbClr val="FFFFFF"/>
                </a:solidFill>
              </a:defRPr>
            </a:lvl1pPr>
          </a:lstStyle>
          <a:p>
            <a:pPr lvl="0"/>
            <a:r>
              <a:rPr lang="nl-NL"/>
              <a:t>#</a:t>
            </a:r>
          </a:p>
        </p:txBody>
      </p:sp>
      <p:sp>
        <p:nvSpPr>
          <p:cNvPr id="18" name="Tijdelijke aanduiding voor tekst 9">
            <a:extLst>
              <a:ext uri="{FF2B5EF4-FFF2-40B4-BE49-F238E27FC236}">
                <a16:creationId xmlns:a16="http://schemas.microsoft.com/office/drawing/2014/main" id="{6DD3380D-08B7-2F31-2629-9330AC562480}"/>
              </a:ext>
            </a:extLst>
          </p:cNvPr>
          <p:cNvSpPr>
            <a:spLocks noGrp="1"/>
          </p:cNvSpPr>
          <p:nvPr>
            <p:ph type="body" sz="quarter" idx="28" hasCustomPrompt="1"/>
          </p:nvPr>
        </p:nvSpPr>
        <p:spPr>
          <a:xfrm>
            <a:off x="4318215" y="3549250"/>
            <a:ext cx="1703700" cy="492443"/>
          </a:xfrm>
        </p:spPr>
        <p:txBody>
          <a:bodyPr>
            <a:noAutofit/>
          </a:bodyPr>
          <a:lstStyle>
            <a:lvl1pPr marL="0" indent="0">
              <a:buNone/>
              <a:defRPr sz="1350"/>
            </a:lvl1pPr>
          </a:lstStyle>
          <a:p>
            <a:pPr lvl="0"/>
            <a:r>
              <a:rPr lang="nl-NL"/>
              <a:t>[onderwerp]</a:t>
            </a:r>
          </a:p>
        </p:txBody>
      </p:sp>
      <p:sp>
        <p:nvSpPr>
          <p:cNvPr id="19" name="Tijdelijke aanduiding voor tekst 7">
            <a:extLst>
              <a:ext uri="{FF2B5EF4-FFF2-40B4-BE49-F238E27FC236}">
                <a16:creationId xmlns:a16="http://schemas.microsoft.com/office/drawing/2014/main" id="{13A3ED90-6526-CA3B-FB0B-0044843B951D}"/>
              </a:ext>
            </a:extLst>
          </p:cNvPr>
          <p:cNvSpPr>
            <a:spLocks noGrp="1"/>
          </p:cNvSpPr>
          <p:nvPr>
            <p:ph type="body" sz="quarter" idx="29" hasCustomPrompt="1"/>
          </p:nvPr>
        </p:nvSpPr>
        <p:spPr>
          <a:xfrm>
            <a:off x="3935024" y="4144963"/>
            <a:ext cx="305100" cy="406800"/>
          </a:xfrm>
          <a:prstGeom prst="ellipse">
            <a:avLst/>
          </a:prstGeom>
          <a:solidFill>
            <a:schemeClr val="accent1"/>
          </a:solidFill>
        </p:spPr>
        <p:txBody>
          <a:bodyPr anchor="ctr" anchorCtr="0">
            <a:noAutofit/>
          </a:bodyPr>
          <a:lstStyle>
            <a:lvl1pPr marL="0" indent="0" algn="ctr">
              <a:buNone/>
              <a:defRPr sz="1500">
                <a:solidFill>
                  <a:srgbClr val="FFFFFF"/>
                </a:solidFill>
              </a:defRPr>
            </a:lvl1pPr>
          </a:lstStyle>
          <a:p>
            <a:pPr lvl="0"/>
            <a:r>
              <a:rPr lang="nl-NL"/>
              <a:t>#</a:t>
            </a:r>
          </a:p>
        </p:txBody>
      </p:sp>
      <p:sp>
        <p:nvSpPr>
          <p:cNvPr id="20" name="Tijdelijke aanduiding voor tekst 9">
            <a:extLst>
              <a:ext uri="{FF2B5EF4-FFF2-40B4-BE49-F238E27FC236}">
                <a16:creationId xmlns:a16="http://schemas.microsoft.com/office/drawing/2014/main" id="{52663CBD-2079-412F-647E-319C8A82AA1F}"/>
              </a:ext>
            </a:extLst>
          </p:cNvPr>
          <p:cNvSpPr>
            <a:spLocks noGrp="1"/>
          </p:cNvSpPr>
          <p:nvPr>
            <p:ph type="body" sz="quarter" idx="30" hasCustomPrompt="1"/>
          </p:nvPr>
        </p:nvSpPr>
        <p:spPr>
          <a:xfrm>
            <a:off x="4318215" y="4196950"/>
            <a:ext cx="1703700" cy="492443"/>
          </a:xfrm>
        </p:spPr>
        <p:txBody>
          <a:bodyPr>
            <a:noAutofit/>
          </a:bodyPr>
          <a:lstStyle>
            <a:lvl1pPr marL="0" indent="0">
              <a:buNone/>
              <a:defRPr sz="1350"/>
            </a:lvl1pPr>
          </a:lstStyle>
          <a:p>
            <a:pPr lvl="0"/>
            <a:r>
              <a:rPr lang="nl-NL"/>
              <a:t>[onderwerp]</a:t>
            </a:r>
          </a:p>
        </p:txBody>
      </p:sp>
      <p:sp>
        <p:nvSpPr>
          <p:cNvPr id="21" name="Tijdelijke aanduiding voor tekst 7">
            <a:extLst>
              <a:ext uri="{FF2B5EF4-FFF2-40B4-BE49-F238E27FC236}">
                <a16:creationId xmlns:a16="http://schemas.microsoft.com/office/drawing/2014/main" id="{6D8FE7B0-03A2-A387-F6B2-08A9E392E239}"/>
              </a:ext>
            </a:extLst>
          </p:cNvPr>
          <p:cNvSpPr>
            <a:spLocks noGrp="1"/>
          </p:cNvSpPr>
          <p:nvPr>
            <p:ph type="body" sz="quarter" idx="31" hasCustomPrompt="1"/>
          </p:nvPr>
        </p:nvSpPr>
        <p:spPr>
          <a:xfrm>
            <a:off x="3915257" y="4792663"/>
            <a:ext cx="305100" cy="406800"/>
          </a:xfrm>
          <a:prstGeom prst="ellipse">
            <a:avLst/>
          </a:prstGeom>
          <a:solidFill>
            <a:schemeClr val="accent1"/>
          </a:solidFill>
        </p:spPr>
        <p:txBody>
          <a:bodyPr anchor="ctr" anchorCtr="0">
            <a:noAutofit/>
          </a:bodyPr>
          <a:lstStyle>
            <a:lvl1pPr marL="0" indent="0" algn="ctr">
              <a:buNone/>
              <a:defRPr sz="1500">
                <a:solidFill>
                  <a:srgbClr val="FFFFFF"/>
                </a:solidFill>
              </a:defRPr>
            </a:lvl1pPr>
          </a:lstStyle>
          <a:p>
            <a:pPr lvl="0"/>
            <a:r>
              <a:rPr lang="nl-NL"/>
              <a:t>#</a:t>
            </a:r>
          </a:p>
        </p:txBody>
      </p:sp>
      <p:sp>
        <p:nvSpPr>
          <p:cNvPr id="22" name="Tijdelijke aanduiding voor tekst 9">
            <a:extLst>
              <a:ext uri="{FF2B5EF4-FFF2-40B4-BE49-F238E27FC236}">
                <a16:creationId xmlns:a16="http://schemas.microsoft.com/office/drawing/2014/main" id="{FF39372B-1F79-257C-E3DC-0719952DED93}"/>
              </a:ext>
            </a:extLst>
          </p:cNvPr>
          <p:cNvSpPr>
            <a:spLocks noGrp="1"/>
          </p:cNvSpPr>
          <p:nvPr>
            <p:ph type="body" sz="quarter" idx="32" hasCustomPrompt="1"/>
          </p:nvPr>
        </p:nvSpPr>
        <p:spPr>
          <a:xfrm>
            <a:off x="4318215" y="4844650"/>
            <a:ext cx="1703700" cy="492443"/>
          </a:xfrm>
        </p:spPr>
        <p:txBody>
          <a:bodyPr>
            <a:noAutofit/>
          </a:bodyPr>
          <a:lstStyle>
            <a:lvl1pPr marL="0" indent="0">
              <a:buNone/>
              <a:defRPr sz="1350"/>
            </a:lvl1pPr>
          </a:lstStyle>
          <a:p>
            <a:pPr lvl="0"/>
            <a:r>
              <a:rPr lang="nl-NL"/>
              <a:t>[onderwerp]</a:t>
            </a:r>
          </a:p>
        </p:txBody>
      </p:sp>
      <p:sp>
        <p:nvSpPr>
          <p:cNvPr id="2" name="Titel 1">
            <a:extLst>
              <a:ext uri="{FF2B5EF4-FFF2-40B4-BE49-F238E27FC236}">
                <a16:creationId xmlns:a16="http://schemas.microsoft.com/office/drawing/2014/main" id="{7FEEC9C4-F2AE-96B7-65BC-8DC4791A2DE9}"/>
              </a:ext>
            </a:extLst>
          </p:cNvPr>
          <p:cNvSpPr>
            <a:spLocks noGrp="1"/>
          </p:cNvSpPr>
          <p:nvPr>
            <p:ph type="title"/>
          </p:nvPr>
        </p:nvSpPr>
        <p:spPr>
          <a:xfrm>
            <a:off x="1728000" y="664725"/>
            <a:ext cx="4264219" cy="775597"/>
          </a:xfrm>
        </p:spPr>
        <p:txBody>
          <a:bodyPr/>
          <a:lstStyle/>
          <a:p>
            <a:r>
              <a:rPr lang="nl-NL"/>
              <a:t>Klik om stijl te bewerken</a:t>
            </a:r>
          </a:p>
        </p:txBody>
      </p:sp>
      <p:sp>
        <p:nvSpPr>
          <p:cNvPr id="24" name="Section name">
            <a:extLst>
              <a:ext uri="{FF2B5EF4-FFF2-40B4-BE49-F238E27FC236}">
                <a16:creationId xmlns:a16="http://schemas.microsoft.com/office/drawing/2014/main" id="{DBF5E2A6-A759-E3C8-E309-F78B65C4479C}"/>
              </a:ext>
            </a:extLst>
          </p:cNvPr>
          <p:cNvSpPr>
            <a:spLocks noGrp="1"/>
          </p:cNvSpPr>
          <p:nvPr>
            <p:ph type="subTitle" idx="1" hasCustomPrompt="1"/>
          </p:nvPr>
        </p:nvSpPr>
        <p:spPr>
          <a:xfrm>
            <a:off x="1728000" y="319663"/>
            <a:ext cx="877461" cy="188119"/>
          </a:xfrm>
          <a:prstGeom prst="rect">
            <a:avLst/>
          </a:prstGeom>
          <a:solidFill>
            <a:schemeClr val="accent2"/>
          </a:solidFill>
        </p:spPr>
        <p:txBody>
          <a:bodyPr wrap="none" lIns="90000" tIns="36000" rIns="90000" bIns="36000" anchor="ctr">
            <a:spAutoFit/>
          </a:bodyPr>
          <a:lstStyle>
            <a:lvl1pPr marL="0" marR="0" indent="0" algn="l" defTabSz="685800" rtl="0" eaLnBrk="1" fontAlgn="auto" latinLnBrk="0" hangingPunct="1">
              <a:lnSpc>
                <a:spcPct val="100000"/>
              </a:lnSpc>
              <a:spcBef>
                <a:spcPts val="0"/>
              </a:spcBef>
              <a:spcAft>
                <a:spcPts val="0"/>
              </a:spcAft>
              <a:buClrTx/>
              <a:buSzTx/>
              <a:buFont typeface="STIXGeneral-Regular" pitchFamily="2" charset="2"/>
              <a:buNone/>
              <a:tabLst/>
              <a:defRPr lang="fr-CA" sz="750" b="0" i="0" smtClean="0">
                <a:solidFill>
                  <a:schemeClr val="tx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noProof="1"/>
              <a:t>Section  name</a:t>
            </a:r>
          </a:p>
        </p:txBody>
      </p:sp>
    </p:spTree>
    <p:extLst>
      <p:ext uri="{BB962C8B-B14F-4D97-AF65-F5344CB8AC3E}">
        <p14:creationId xmlns:p14="http://schemas.microsoft.com/office/powerpoint/2010/main" val="3769456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nl-NL"/>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Click to edit Master text styles</a:t>
            </a:r>
          </a:p>
        </p:txBody>
      </p:sp>
      <p:sp>
        <p:nvSpPr>
          <p:cNvPr id="4" name="Date Placeholder 3"/>
          <p:cNvSpPr>
            <a:spLocks noGrp="1"/>
          </p:cNvSpPr>
          <p:nvPr>
            <p:ph type="dt" sz="half" idx="10"/>
          </p:nvPr>
        </p:nvSpPr>
        <p:spPr/>
        <p:txBody>
          <a:bodyPr/>
          <a:lstStyle/>
          <a:p>
            <a:fld id="{F852F4BC-C06D-5E48-8D0A-A5C47946D712}" type="datetimeFigureOut">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2DA275-D5E7-0749-BBAA-3BDE312A678B}" type="slidenum">
              <a:rPr lang="en-US" smtClean="0"/>
              <a:t>‹nr.›</a:t>
            </a:fld>
            <a:endParaRPr lang="en-US"/>
          </a:p>
        </p:txBody>
      </p:sp>
    </p:spTree>
    <p:extLst>
      <p:ext uri="{BB962C8B-B14F-4D97-AF65-F5344CB8AC3E}">
        <p14:creationId xmlns:p14="http://schemas.microsoft.com/office/powerpoint/2010/main" val="1074376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AE303743-1C02-D3DB-D187-58029F6E8DB7}"/>
              </a:ext>
            </a:extLst>
          </p:cNvPr>
          <p:cNvSpPr>
            <a:spLocks noGrp="1"/>
          </p:cNvSpPr>
          <p:nvPr>
            <p:ph type="ftr" sz="quarter" idx="10"/>
          </p:nvPr>
        </p:nvSpPr>
        <p:spPr/>
        <p:txBody>
          <a:bodyPr/>
          <a:lstStyle/>
          <a:p>
            <a:endParaRPr lang="nl-NL" noProof="0"/>
          </a:p>
        </p:txBody>
      </p:sp>
      <p:sp>
        <p:nvSpPr>
          <p:cNvPr id="4" name="Tijdelijke aanduiding voor dianummer 3">
            <a:extLst>
              <a:ext uri="{FF2B5EF4-FFF2-40B4-BE49-F238E27FC236}">
                <a16:creationId xmlns:a16="http://schemas.microsoft.com/office/drawing/2014/main" id="{421BC02C-751E-8A79-C889-7C66C58004F7}"/>
              </a:ext>
            </a:extLst>
          </p:cNvPr>
          <p:cNvSpPr>
            <a:spLocks noGrp="1"/>
          </p:cNvSpPr>
          <p:nvPr>
            <p:ph type="sldNum" sz="quarter" idx="11"/>
          </p:nvPr>
        </p:nvSpPr>
        <p:spPr/>
        <p:txBody>
          <a:bodyPr/>
          <a:lstStyle/>
          <a:p>
            <a:fld id="{7F5BDB71-409D-4E9A-A9B2-364D2F190F8C}" type="slidenum">
              <a:rPr lang="nl-NL" smtClean="0"/>
              <a:pPr/>
              <a:t>‹nr.›</a:t>
            </a:fld>
            <a:endParaRPr lang="nl-NL"/>
          </a:p>
        </p:txBody>
      </p:sp>
      <p:sp>
        <p:nvSpPr>
          <p:cNvPr id="5" name="Tijdelijke aanduiding voor afbeelding 16">
            <a:extLst>
              <a:ext uri="{FF2B5EF4-FFF2-40B4-BE49-F238E27FC236}">
                <a16:creationId xmlns:a16="http://schemas.microsoft.com/office/drawing/2014/main" id="{9D9C7DF3-54CF-4750-75CD-9A7A0B7709E7}"/>
              </a:ext>
            </a:extLst>
          </p:cNvPr>
          <p:cNvSpPr>
            <a:spLocks noGrp="1"/>
          </p:cNvSpPr>
          <p:nvPr>
            <p:ph type="pic" sz="quarter" idx="20"/>
          </p:nvPr>
        </p:nvSpPr>
        <p:spPr>
          <a:xfrm>
            <a:off x="1276709" y="2349500"/>
            <a:ext cx="2835000" cy="4508500"/>
          </a:xfrm>
          <a:solidFill>
            <a:schemeClr val="bg1">
              <a:lumMod val="95000"/>
            </a:schemeClr>
          </a:solidFill>
        </p:spPr>
        <p:txBody>
          <a:bodyPr vert="horz" lIns="0" tIns="1008000" rIns="0" bIns="0" rtlCol="0" anchor="t">
            <a:normAutofit/>
          </a:bodyPr>
          <a:lstStyle>
            <a:lvl1pPr marL="0" indent="0" algn="ctr">
              <a:lnSpc>
                <a:spcPct val="100000"/>
              </a:lnSpc>
              <a:spcBef>
                <a:spcPts val="0"/>
              </a:spcBef>
              <a:buNone/>
              <a:defRPr lang="nl-NL" sz="1050" baseline="0">
                <a:solidFill>
                  <a:schemeClr val="tx1"/>
                </a:solidFill>
                <a:latin typeface="+mn-lt"/>
              </a:defRPr>
            </a:lvl1pPr>
          </a:lstStyle>
          <a:p>
            <a:pPr marL="216000" marR="0" lvl="0" indent="-216000" algn="ctr" defTabSz="685800" rtl="0" eaLnBrk="1" fontAlgn="auto" latinLnBrk="0" hangingPunct="1">
              <a:lnSpc>
                <a:spcPct val="100000"/>
              </a:lnSpc>
              <a:spcBef>
                <a:spcPts val="0"/>
              </a:spcBef>
              <a:spcAft>
                <a:spcPts val="0"/>
              </a:spcAft>
              <a:buClrTx/>
              <a:buSzTx/>
              <a:tabLst/>
              <a:defRPr/>
            </a:pPr>
            <a:endParaRPr lang="nl-NL" noProof="0"/>
          </a:p>
        </p:txBody>
      </p:sp>
      <p:sp>
        <p:nvSpPr>
          <p:cNvPr id="7" name="Tijdelijke aanduiding voor tekst 6">
            <a:extLst>
              <a:ext uri="{FF2B5EF4-FFF2-40B4-BE49-F238E27FC236}">
                <a16:creationId xmlns:a16="http://schemas.microsoft.com/office/drawing/2014/main" id="{0C0D79F4-D6E4-1AFA-EF36-54530C167BB3}"/>
              </a:ext>
            </a:extLst>
          </p:cNvPr>
          <p:cNvSpPr>
            <a:spLocks noGrp="1"/>
          </p:cNvSpPr>
          <p:nvPr>
            <p:ph type="body" sz="quarter" idx="21" hasCustomPrompt="1"/>
          </p:nvPr>
        </p:nvSpPr>
        <p:spPr>
          <a:xfrm>
            <a:off x="4469909" y="2501900"/>
            <a:ext cx="1097279" cy="184666"/>
          </a:xfrm>
        </p:spPr>
        <p:txBody>
          <a:bodyPr>
            <a:noAutofit/>
          </a:bodyPr>
          <a:lstStyle>
            <a:lvl1pPr marL="0" indent="0">
              <a:buNone/>
              <a:defRPr sz="900">
                <a:latin typeface="+mj-lt"/>
              </a:defRPr>
            </a:lvl1pPr>
          </a:lstStyle>
          <a:p>
            <a:pPr lvl="0"/>
            <a:r>
              <a:rPr lang="nl-NL"/>
              <a:t>[tijdstip]</a:t>
            </a:r>
          </a:p>
        </p:txBody>
      </p:sp>
      <p:cxnSp>
        <p:nvCxnSpPr>
          <p:cNvPr id="11" name="Lijn">
            <a:extLst>
              <a:ext uri="{FF2B5EF4-FFF2-40B4-BE49-F238E27FC236}">
                <a16:creationId xmlns:a16="http://schemas.microsoft.com/office/drawing/2014/main" id="{6F51C547-766B-85B3-A2F2-DCE4A2CAC6AC}"/>
              </a:ext>
            </a:extLst>
          </p:cNvPr>
          <p:cNvCxnSpPr/>
          <p:nvPr userDrawn="1"/>
        </p:nvCxnSpPr>
        <p:spPr>
          <a:xfrm>
            <a:off x="5757141" y="2349500"/>
            <a:ext cx="0" cy="45085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ijdelijke aanduiding voor tekst 6">
            <a:extLst>
              <a:ext uri="{FF2B5EF4-FFF2-40B4-BE49-F238E27FC236}">
                <a16:creationId xmlns:a16="http://schemas.microsoft.com/office/drawing/2014/main" id="{862F840A-F5CD-9EBC-F2D0-44C164B2E2E6}"/>
              </a:ext>
            </a:extLst>
          </p:cNvPr>
          <p:cNvSpPr>
            <a:spLocks noGrp="1"/>
          </p:cNvSpPr>
          <p:nvPr>
            <p:ph type="body" sz="quarter" idx="22" hasCustomPrompt="1"/>
          </p:nvPr>
        </p:nvSpPr>
        <p:spPr>
          <a:xfrm>
            <a:off x="4469909" y="3444882"/>
            <a:ext cx="1097279" cy="184666"/>
          </a:xfrm>
        </p:spPr>
        <p:txBody>
          <a:bodyPr>
            <a:noAutofit/>
          </a:bodyPr>
          <a:lstStyle>
            <a:lvl1pPr marL="0" indent="0">
              <a:buNone/>
              <a:defRPr sz="900">
                <a:latin typeface="+mj-lt"/>
              </a:defRPr>
            </a:lvl1pPr>
          </a:lstStyle>
          <a:p>
            <a:pPr lvl="0"/>
            <a:r>
              <a:rPr lang="nl-NL"/>
              <a:t>[tijdstip]</a:t>
            </a:r>
          </a:p>
        </p:txBody>
      </p:sp>
      <p:sp>
        <p:nvSpPr>
          <p:cNvPr id="25" name="Tijdelijke aanduiding voor tekst 6">
            <a:extLst>
              <a:ext uri="{FF2B5EF4-FFF2-40B4-BE49-F238E27FC236}">
                <a16:creationId xmlns:a16="http://schemas.microsoft.com/office/drawing/2014/main" id="{6CCDE6C7-E062-F388-30D7-94894FC557BB}"/>
              </a:ext>
            </a:extLst>
          </p:cNvPr>
          <p:cNvSpPr>
            <a:spLocks noGrp="1"/>
          </p:cNvSpPr>
          <p:nvPr>
            <p:ph type="body" sz="quarter" idx="23" hasCustomPrompt="1"/>
          </p:nvPr>
        </p:nvSpPr>
        <p:spPr>
          <a:xfrm>
            <a:off x="4469909" y="4387864"/>
            <a:ext cx="1097279" cy="184666"/>
          </a:xfrm>
        </p:spPr>
        <p:txBody>
          <a:bodyPr>
            <a:noAutofit/>
          </a:bodyPr>
          <a:lstStyle>
            <a:lvl1pPr marL="0" indent="0">
              <a:buNone/>
              <a:defRPr sz="900">
                <a:latin typeface="+mj-lt"/>
              </a:defRPr>
            </a:lvl1pPr>
          </a:lstStyle>
          <a:p>
            <a:pPr lvl="0"/>
            <a:r>
              <a:rPr lang="nl-NL"/>
              <a:t>[tijdstip]</a:t>
            </a:r>
          </a:p>
        </p:txBody>
      </p:sp>
      <p:sp>
        <p:nvSpPr>
          <p:cNvPr id="26" name="Tijdelijke aanduiding voor tekst 6">
            <a:extLst>
              <a:ext uri="{FF2B5EF4-FFF2-40B4-BE49-F238E27FC236}">
                <a16:creationId xmlns:a16="http://schemas.microsoft.com/office/drawing/2014/main" id="{53274E73-E1EE-93CF-75EF-4D5886DF9ECD}"/>
              </a:ext>
            </a:extLst>
          </p:cNvPr>
          <p:cNvSpPr>
            <a:spLocks noGrp="1"/>
          </p:cNvSpPr>
          <p:nvPr>
            <p:ph type="body" sz="quarter" idx="24" hasCustomPrompt="1"/>
          </p:nvPr>
        </p:nvSpPr>
        <p:spPr>
          <a:xfrm>
            <a:off x="4469909" y="5330847"/>
            <a:ext cx="1097279" cy="184666"/>
          </a:xfrm>
        </p:spPr>
        <p:txBody>
          <a:bodyPr>
            <a:noAutofit/>
          </a:bodyPr>
          <a:lstStyle>
            <a:lvl1pPr marL="0" indent="0">
              <a:buNone/>
              <a:defRPr sz="900">
                <a:latin typeface="+mj-lt"/>
              </a:defRPr>
            </a:lvl1pPr>
          </a:lstStyle>
          <a:p>
            <a:pPr lvl="0"/>
            <a:r>
              <a:rPr lang="nl-NL"/>
              <a:t>[tijdstip]</a:t>
            </a:r>
          </a:p>
        </p:txBody>
      </p:sp>
      <p:sp>
        <p:nvSpPr>
          <p:cNvPr id="27" name="Tijdelijke aanduiding voor tekst 6">
            <a:extLst>
              <a:ext uri="{FF2B5EF4-FFF2-40B4-BE49-F238E27FC236}">
                <a16:creationId xmlns:a16="http://schemas.microsoft.com/office/drawing/2014/main" id="{7C0C9B42-87EE-7441-5B11-27CD2953BCD6}"/>
              </a:ext>
            </a:extLst>
          </p:cNvPr>
          <p:cNvSpPr>
            <a:spLocks noGrp="1"/>
          </p:cNvSpPr>
          <p:nvPr>
            <p:ph type="body" sz="quarter" idx="25" hasCustomPrompt="1"/>
          </p:nvPr>
        </p:nvSpPr>
        <p:spPr>
          <a:xfrm>
            <a:off x="5928088" y="2501900"/>
            <a:ext cx="2577741" cy="184666"/>
          </a:xfrm>
        </p:spPr>
        <p:txBody>
          <a:bodyPr>
            <a:noAutofit/>
          </a:bodyPr>
          <a:lstStyle>
            <a:lvl1pPr marL="0" indent="0">
              <a:buNone/>
              <a:defRPr sz="900">
                <a:solidFill>
                  <a:schemeClr val="tx2"/>
                </a:solidFill>
                <a:latin typeface="+mj-lt"/>
              </a:defRPr>
            </a:lvl1pPr>
          </a:lstStyle>
          <a:p>
            <a:pPr lvl="0"/>
            <a:r>
              <a:rPr lang="nl-NL"/>
              <a:t>[event name]</a:t>
            </a:r>
          </a:p>
        </p:txBody>
      </p:sp>
      <p:sp>
        <p:nvSpPr>
          <p:cNvPr id="12" name="Titel 11">
            <a:extLst>
              <a:ext uri="{FF2B5EF4-FFF2-40B4-BE49-F238E27FC236}">
                <a16:creationId xmlns:a16="http://schemas.microsoft.com/office/drawing/2014/main" id="{A0BA4B77-D8AB-F9A1-7C9E-5049D7964615}"/>
              </a:ext>
            </a:extLst>
          </p:cNvPr>
          <p:cNvSpPr>
            <a:spLocks noGrp="1"/>
          </p:cNvSpPr>
          <p:nvPr>
            <p:ph type="title"/>
          </p:nvPr>
        </p:nvSpPr>
        <p:spPr/>
        <p:txBody>
          <a:bodyPr/>
          <a:lstStyle/>
          <a:p>
            <a:r>
              <a:rPr lang="nl-NL"/>
              <a:t>Klik om stijl te bewerken</a:t>
            </a:r>
          </a:p>
        </p:txBody>
      </p:sp>
      <p:sp>
        <p:nvSpPr>
          <p:cNvPr id="28" name="Tijdelijke aanduiding voor tekst 6">
            <a:extLst>
              <a:ext uri="{FF2B5EF4-FFF2-40B4-BE49-F238E27FC236}">
                <a16:creationId xmlns:a16="http://schemas.microsoft.com/office/drawing/2014/main" id="{CD1FD28F-BACB-C559-40AD-0262F7C3757F}"/>
              </a:ext>
            </a:extLst>
          </p:cNvPr>
          <p:cNvSpPr>
            <a:spLocks noGrp="1"/>
          </p:cNvSpPr>
          <p:nvPr>
            <p:ph type="body" sz="quarter" idx="26" hasCustomPrompt="1"/>
          </p:nvPr>
        </p:nvSpPr>
        <p:spPr>
          <a:xfrm>
            <a:off x="5928087" y="2711966"/>
            <a:ext cx="2577739" cy="555943"/>
          </a:xfrm>
        </p:spPr>
        <p:txBody>
          <a:bodyPr>
            <a:noAutofit/>
          </a:bodyPr>
          <a:lstStyle>
            <a:lvl1pPr marL="0" indent="0">
              <a:buNone/>
              <a:defRPr sz="900">
                <a:latin typeface="+mn-lt"/>
              </a:defRPr>
            </a:lvl1pPr>
          </a:lstStyle>
          <a:p>
            <a:pPr lvl="0"/>
            <a:r>
              <a:rPr lang="nl-NL"/>
              <a:t>[details]</a:t>
            </a:r>
          </a:p>
        </p:txBody>
      </p:sp>
      <p:sp>
        <p:nvSpPr>
          <p:cNvPr id="29" name="Tijdelijke aanduiding voor tekst 6">
            <a:extLst>
              <a:ext uri="{FF2B5EF4-FFF2-40B4-BE49-F238E27FC236}">
                <a16:creationId xmlns:a16="http://schemas.microsoft.com/office/drawing/2014/main" id="{F96087F8-C1BC-2345-9AED-68792277C894}"/>
              </a:ext>
            </a:extLst>
          </p:cNvPr>
          <p:cNvSpPr>
            <a:spLocks noGrp="1"/>
          </p:cNvSpPr>
          <p:nvPr>
            <p:ph type="body" sz="quarter" idx="27" hasCustomPrompt="1"/>
          </p:nvPr>
        </p:nvSpPr>
        <p:spPr>
          <a:xfrm>
            <a:off x="5928088" y="3444240"/>
            <a:ext cx="2577741" cy="184666"/>
          </a:xfrm>
        </p:spPr>
        <p:txBody>
          <a:bodyPr>
            <a:noAutofit/>
          </a:bodyPr>
          <a:lstStyle>
            <a:lvl1pPr marL="0" indent="0">
              <a:buNone/>
              <a:defRPr sz="900">
                <a:solidFill>
                  <a:schemeClr val="tx2"/>
                </a:solidFill>
                <a:latin typeface="+mj-lt"/>
              </a:defRPr>
            </a:lvl1pPr>
          </a:lstStyle>
          <a:p>
            <a:pPr lvl="0"/>
            <a:r>
              <a:rPr lang="nl-NL"/>
              <a:t>[event name]</a:t>
            </a:r>
          </a:p>
        </p:txBody>
      </p:sp>
      <p:sp>
        <p:nvSpPr>
          <p:cNvPr id="30" name="Tijdelijke aanduiding voor tekst 6">
            <a:extLst>
              <a:ext uri="{FF2B5EF4-FFF2-40B4-BE49-F238E27FC236}">
                <a16:creationId xmlns:a16="http://schemas.microsoft.com/office/drawing/2014/main" id="{4B6A7EA5-0D31-ECEC-32B2-538458EDAB7F}"/>
              </a:ext>
            </a:extLst>
          </p:cNvPr>
          <p:cNvSpPr>
            <a:spLocks noGrp="1"/>
          </p:cNvSpPr>
          <p:nvPr>
            <p:ph type="body" sz="quarter" idx="28" hasCustomPrompt="1"/>
          </p:nvPr>
        </p:nvSpPr>
        <p:spPr>
          <a:xfrm>
            <a:off x="5928087" y="3654306"/>
            <a:ext cx="2577739" cy="555943"/>
          </a:xfrm>
        </p:spPr>
        <p:txBody>
          <a:bodyPr>
            <a:noAutofit/>
          </a:bodyPr>
          <a:lstStyle>
            <a:lvl1pPr marL="0" indent="0">
              <a:buNone/>
              <a:defRPr sz="900">
                <a:latin typeface="+mn-lt"/>
              </a:defRPr>
            </a:lvl1pPr>
          </a:lstStyle>
          <a:p>
            <a:pPr lvl="0"/>
            <a:r>
              <a:rPr lang="nl-NL"/>
              <a:t>[details]</a:t>
            </a:r>
          </a:p>
        </p:txBody>
      </p:sp>
      <p:sp>
        <p:nvSpPr>
          <p:cNvPr id="31" name="Tijdelijke aanduiding voor tekst 6">
            <a:extLst>
              <a:ext uri="{FF2B5EF4-FFF2-40B4-BE49-F238E27FC236}">
                <a16:creationId xmlns:a16="http://schemas.microsoft.com/office/drawing/2014/main" id="{5E18D09D-19EB-0061-9B60-A9843E29780F}"/>
              </a:ext>
            </a:extLst>
          </p:cNvPr>
          <p:cNvSpPr>
            <a:spLocks noGrp="1"/>
          </p:cNvSpPr>
          <p:nvPr>
            <p:ph type="body" sz="quarter" idx="29" hasCustomPrompt="1"/>
          </p:nvPr>
        </p:nvSpPr>
        <p:spPr>
          <a:xfrm>
            <a:off x="5911116" y="4386580"/>
            <a:ext cx="2577741" cy="184666"/>
          </a:xfrm>
        </p:spPr>
        <p:txBody>
          <a:bodyPr>
            <a:noAutofit/>
          </a:bodyPr>
          <a:lstStyle>
            <a:lvl1pPr marL="0" indent="0">
              <a:buNone/>
              <a:defRPr sz="900">
                <a:solidFill>
                  <a:schemeClr val="tx2"/>
                </a:solidFill>
                <a:latin typeface="+mj-lt"/>
              </a:defRPr>
            </a:lvl1pPr>
          </a:lstStyle>
          <a:p>
            <a:pPr lvl="0"/>
            <a:r>
              <a:rPr lang="nl-NL"/>
              <a:t>[event name]</a:t>
            </a:r>
          </a:p>
        </p:txBody>
      </p:sp>
      <p:sp>
        <p:nvSpPr>
          <p:cNvPr id="32" name="Tijdelijke aanduiding voor tekst 6">
            <a:extLst>
              <a:ext uri="{FF2B5EF4-FFF2-40B4-BE49-F238E27FC236}">
                <a16:creationId xmlns:a16="http://schemas.microsoft.com/office/drawing/2014/main" id="{DB64053F-0C35-72D5-F36F-F626834D9E8D}"/>
              </a:ext>
            </a:extLst>
          </p:cNvPr>
          <p:cNvSpPr>
            <a:spLocks noGrp="1"/>
          </p:cNvSpPr>
          <p:nvPr>
            <p:ph type="body" sz="quarter" idx="30" hasCustomPrompt="1"/>
          </p:nvPr>
        </p:nvSpPr>
        <p:spPr>
          <a:xfrm>
            <a:off x="5911116" y="4596646"/>
            <a:ext cx="2577739" cy="555943"/>
          </a:xfrm>
        </p:spPr>
        <p:txBody>
          <a:bodyPr>
            <a:noAutofit/>
          </a:bodyPr>
          <a:lstStyle>
            <a:lvl1pPr marL="0" indent="0">
              <a:buNone/>
              <a:defRPr sz="900">
                <a:latin typeface="+mn-lt"/>
              </a:defRPr>
            </a:lvl1pPr>
          </a:lstStyle>
          <a:p>
            <a:pPr lvl="0"/>
            <a:r>
              <a:rPr lang="nl-NL"/>
              <a:t>[details]</a:t>
            </a:r>
          </a:p>
        </p:txBody>
      </p:sp>
      <p:sp>
        <p:nvSpPr>
          <p:cNvPr id="33" name="Tijdelijke aanduiding voor tekst 6">
            <a:extLst>
              <a:ext uri="{FF2B5EF4-FFF2-40B4-BE49-F238E27FC236}">
                <a16:creationId xmlns:a16="http://schemas.microsoft.com/office/drawing/2014/main" id="{5CA72874-CFC9-90F9-07C6-C843B97CD74A}"/>
              </a:ext>
            </a:extLst>
          </p:cNvPr>
          <p:cNvSpPr>
            <a:spLocks noGrp="1"/>
          </p:cNvSpPr>
          <p:nvPr>
            <p:ph type="body" sz="quarter" idx="31" hasCustomPrompt="1"/>
          </p:nvPr>
        </p:nvSpPr>
        <p:spPr>
          <a:xfrm>
            <a:off x="5911113" y="5330847"/>
            <a:ext cx="2577741" cy="184666"/>
          </a:xfrm>
        </p:spPr>
        <p:txBody>
          <a:bodyPr>
            <a:noAutofit/>
          </a:bodyPr>
          <a:lstStyle>
            <a:lvl1pPr marL="0" indent="0">
              <a:buNone/>
              <a:defRPr sz="900">
                <a:solidFill>
                  <a:schemeClr val="tx2"/>
                </a:solidFill>
                <a:latin typeface="+mj-lt"/>
              </a:defRPr>
            </a:lvl1pPr>
          </a:lstStyle>
          <a:p>
            <a:pPr lvl="0"/>
            <a:r>
              <a:rPr lang="nl-NL"/>
              <a:t>[event name]</a:t>
            </a:r>
          </a:p>
        </p:txBody>
      </p:sp>
      <p:sp>
        <p:nvSpPr>
          <p:cNvPr id="34" name="Tijdelijke aanduiding voor tekst 6">
            <a:extLst>
              <a:ext uri="{FF2B5EF4-FFF2-40B4-BE49-F238E27FC236}">
                <a16:creationId xmlns:a16="http://schemas.microsoft.com/office/drawing/2014/main" id="{5C0D4791-4270-AA0B-7E36-100C867D6CC9}"/>
              </a:ext>
            </a:extLst>
          </p:cNvPr>
          <p:cNvSpPr>
            <a:spLocks noGrp="1"/>
          </p:cNvSpPr>
          <p:nvPr>
            <p:ph type="body" sz="quarter" idx="32" hasCustomPrompt="1"/>
          </p:nvPr>
        </p:nvSpPr>
        <p:spPr>
          <a:xfrm>
            <a:off x="5911113" y="5543510"/>
            <a:ext cx="2577739" cy="555943"/>
          </a:xfrm>
        </p:spPr>
        <p:txBody>
          <a:bodyPr>
            <a:noAutofit/>
          </a:bodyPr>
          <a:lstStyle>
            <a:lvl1pPr marL="0" indent="0">
              <a:buNone/>
              <a:defRPr sz="900">
                <a:latin typeface="+mn-lt"/>
              </a:defRPr>
            </a:lvl1pPr>
          </a:lstStyle>
          <a:p>
            <a:pPr lvl="0"/>
            <a:r>
              <a:rPr lang="nl-NL"/>
              <a:t>[details]</a:t>
            </a:r>
          </a:p>
        </p:txBody>
      </p:sp>
      <p:sp>
        <p:nvSpPr>
          <p:cNvPr id="21" name="Section name">
            <a:extLst>
              <a:ext uri="{FF2B5EF4-FFF2-40B4-BE49-F238E27FC236}">
                <a16:creationId xmlns:a16="http://schemas.microsoft.com/office/drawing/2014/main" id="{301ABDD8-D5B9-D7F0-EF38-FA09DEE04C6A}"/>
              </a:ext>
            </a:extLst>
          </p:cNvPr>
          <p:cNvSpPr>
            <a:spLocks noGrp="1"/>
          </p:cNvSpPr>
          <p:nvPr>
            <p:ph type="subTitle" idx="1" hasCustomPrompt="1"/>
          </p:nvPr>
        </p:nvSpPr>
        <p:spPr>
          <a:xfrm>
            <a:off x="1728000" y="319663"/>
            <a:ext cx="877461" cy="188119"/>
          </a:xfrm>
          <a:prstGeom prst="rect">
            <a:avLst/>
          </a:prstGeom>
          <a:solidFill>
            <a:schemeClr val="accent2"/>
          </a:solidFill>
        </p:spPr>
        <p:txBody>
          <a:bodyPr wrap="none" lIns="90000" tIns="36000" rIns="90000" bIns="36000" anchor="ctr">
            <a:spAutoFit/>
          </a:bodyPr>
          <a:lstStyle>
            <a:lvl1pPr marL="0" marR="0" indent="0" algn="l" defTabSz="685800" rtl="0" eaLnBrk="1" fontAlgn="auto" latinLnBrk="0" hangingPunct="1">
              <a:lnSpc>
                <a:spcPct val="100000"/>
              </a:lnSpc>
              <a:spcBef>
                <a:spcPts val="0"/>
              </a:spcBef>
              <a:spcAft>
                <a:spcPts val="0"/>
              </a:spcAft>
              <a:buClrTx/>
              <a:buSzTx/>
              <a:buFont typeface="STIXGeneral-Regular" pitchFamily="2" charset="2"/>
              <a:buNone/>
              <a:tabLst/>
              <a:defRPr lang="fr-CA" sz="750" b="0" i="0" smtClean="0">
                <a:solidFill>
                  <a:schemeClr val="tx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noProof="1"/>
              <a:t>Section  name</a:t>
            </a:r>
          </a:p>
        </p:txBody>
      </p:sp>
    </p:spTree>
    <p:extLst>
      <p:ext uri="{BB962C8B-B14F-4D97-AF65-F5344CB8AC3E}">
        <p14:creationId xmlns:p14="http://schemas.microsoft.com/office/powerpoint/2010/main" val="34992001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037099-9E13-4758-B900-F978FECEF721}"/>
              </a:ext>
            </a:extLst>
          </p:cNvPr>
          <p:cNvSpPr>
            <a:spLocks noGrp="1"/>
          </p:cNvSpPr>
          <p:nvPr>
            <p:ph type="title"/>
          </p:nvPr>
        </p:nvSpPr>
        <p:spPr/>
        <p:txBody>
          <a:bodyPr/>
          <a:lstStyle/>
          <a:p>
            <a:r>
              <a:rPr lang="nl-NL" noProof="0"/>
              <a:t>Klik om stijl te bewerken</a:t>
            </a:r>
          </a:p>
        </p:txBody>
      </p:sp>
      <p:sp>
        <p:nvSpPr>
          <p:cNvPr id="5" name="Tijdelijke aanduiding voor dianummer 4">
            <a:extLst>
              <a:ext uri="{FF2B5EF4-FFF2-40B4-BE49-F238E27FC236}">
                <a16:creationId xmlns:a16="http://schemas.microsoft.com/office/drawing/2014/main" id="{BD4F978C-319F-428F-A168-B17B39C49F08}"/>
              </a:ext>
            </a:extLst>
          </p:cNvPr>
          <p:cNvSpPr>
            <a:spLocks noGrp="1"/>
          </p:cNvSpPr>
          <p:nvPr>
            <p:ph type="sldNum" sz="quarter" idx="15"/>
          </p:nvPr>
        </p:nvSpPr>
        <p:spPr/>
        <p:txBody>
          <a:bodyPr/>
          <a:lstStyle/>
          <a:p>
            <a:fld id="{7F5BDB71-409D-4E9A-A9B2-364D2F190F8C}" type="slidenum">
              <a:rPr lang="nl-NL" noProof="0" smtClean="0"/>
              <a:pPr/>
              <a:t>‹nr.›</a:t>
            </a:fld>
            <a:endParaRPr lang="nl-NL" noProof="0"/>
          </a:p>
        </p:txBody>
      </p:sp>
      <p:sp>
        <p:nvSpPr>
          <p:cNvPr id="8" name="Tijdelijke aanduiding voor tekst 7">
            <a:extLst>
              <a:ext uri="{FF2B5EF4-FFF2-40B4-BE49-F238E27FC236}">
                <a16:creationId xmlns:a16="http://schemas.microsoft.com/office/drawing/2014/main" id="{709AEE0F-1D57-4C26-80D7-56E27312FE57}"/>
              </a:ext>
            </a:extLst>
          </p:cNvPr>
          <p:cNvSpPr>
            <a:spLocks noGrp="1"/>
          </p:cNvSpPr>
          <p:nvPr>
            <p:ph type="body" sz="quarter" idx="16"/>
          </p:nvPr>
        </p:nvSpPr>
        <p:spPr>
          <a:xfrm>
            <a:off x="1728000" y="2095200"/>
            <a:ext cx="6903900" cy="4107600"/>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3" name="Tijdelijke aanduiding voor voettekst 2" descr="{&quot;templafy&quot;:{&quot;id&quot;:&quot;db8623e2-121a-4192-b1b8-0149cac20862&quot;}}">
            <a:extLst>
              <a:ext uri="{FF2B5EF4-FFF2-40B4-BE49-F238E27FC236}">
                <a16:creationId xmlns:a16="http://schemas.microsoft.com/office/drawing/2014/main" id="{9D3203DE-5A42-48A1-BEB9-2D9253BB546D}"/>
              </a:ext>
            </a:extLst>
          </p:cNvPr>
          <p:cNvSpPr>
            <a:spLocks noGrp="1"/>
          </p:cNvSpPr>
          <p:nvPr>
            <p:ph type="ftr" sz="quarter" idx="17"/>
          </p:nvPr>
        </p:nvSpPr>
        <p:spPr/>
        <p:txBody>
          <a:bodyPr/>
          <a:lstStyle/>
          <a:p>
            <a:endParaRPr lang="nl-NL" noProof="0"/>
          </a:p>
        </p:txBody>
      </p:sp>
      <p:sp>
        <p:nvSpPr>
          <p:cNvPr id="7" name="Section name">
            <a:extLst>
              <a:ext uri="{FF2B5EF4-FFF2-40B4-BE49-F238E27FC236}">
                <a16:creationId xmlns:a16="http://schemas.microsoft.com/office/drawing/2014/main" id="{E6CF09FE-D594-D3AD-0813-8AFF1C14BE15}"/>
              </a:ext>
            </a:extLst>
          </p:cNvPr>
          <p:cNvSpPr>
            <a:spLocks noGrp="1"/>
          </p:cNvSpPr>
          <p:nvPr>
            <p:ph type="subTitle" idx="1" hasCustomPrompt="1"/>
          </p:nvPr>
        </p:nvSpPr>
        <p:spPr>
          <a:xfrm>
            <a:off x="1728000" y="319663"/>
            <a:ext cx="877461" cy="188119"/>
          </a:xfrm>
          <a:prstGeom prst="rect">
            <a:avLst/>
          </a:prstGeom>
          <a:solidFill>
            <a:schemeClr val="accent2"/>
          </a:solidFill>
        </p:spPr>
        <p:txBody>
          <a:bodyPr wrap="none" lIns="90000" tIns="36000" rIns="90000" bIns="36000" anchor="ctr">
            <a:spAutoFit/>
          </a:bodyPr>
          <a:lstStyle>
            <a:lvl1pPr marL="0" marR="0" indent="0" algn="l" defTabSz="685800" rtl="0" eaLnBrk="1" fontAlgn="auto" latinLnBrk="0" hangingPunct="1">
              <a:lnSpc>
                <a:spcPct val="100000"/>
              </a:lnSpc>
              <a:spcBef>
                <a:spcPts val="0"/>
              </a:spcBef>
              <a:spcAft>
                <a:spcPts val="0"/>
              </a:spcAft>
              <a:buClrTx/>
              <a:buSzTx/>
              <a:buFont typeface="STIXGeneral-Regular" pitchFamily="2" charset="2"/>
              <a:buNone/>
              <a:tabLst/>
              <a:defRPr lang="fr-CA" sz="750" b="0" i="0" smtClean="0">
                <a:solidFill>
                  <a:schemeClr val="tx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noProof="1"/>
              <a:t>Section  name</a:t>
            </a:r>
          </a:p>
        </p:txBody>
      </p:sp>
    </p:spTree>
    <p:extLst>
      <p:ext uri="{BB962C8B-B14F-4D97-AF65-F5344CB8AC3E}">
        <p14:creationId xmlns:p14="http://schemas.microsoft.com/office/powerpoint/2010/main" val="36810769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x Tekst">
    <p:spTree>
      <p:nvGrpSpPr>
        <p:cNvPr id="1" name=""/>
        <p:cNvGrpSpPr/>
        <p:nvPr/>
      </p:nvGrpSpPr>
      <p:grpSpPr>
        <a:xfrm>
          <a:off x="0" y="0"/>
          <a:ext cx="0" cy="0"/>
          <a:chOff x="0" y="0"/>
          <a:chExt cx="0" cy="0"/>
        </a:xfrm>
      </p:grpSpPr>
      <p:sp>
        <p:nvSpPr>
          <p:cNvPr id="4" name="Tijdelijke aanduiding voor voettekst 3" descr="{&quot;templafy&quot;:{&quot;id&quot;:&quot;59764586-8a7f-42a1-b9b2-abd250eaffc0&quot;}}">
            <a:extLst>
              <a:ext uri="{FF2B5EF4-FFF2-40B4-BE49-F238E27FC236}">
                <a16:creationId xmlns:a16="http://schemas.microsoft.com/office/drawing/2014/main" id="{4F9E6521-9F8C-457A-9F4B-22DAB290F41E}"/>
              </a:ext>
            </a:extLst>
          </p:cNvPr>
          <p:cNvSpPr>
            <a:spLocks noGrp="1"/>
          </p:cNvSpPr>
          <p:nvPr>
            <p:ph type="ftr" sz="quarter" idx="14"/>
          </p:nvPr>
        </p:nvSpPr>
        <p:spPr/>
        <p:txBody>
          <a:bodyPr/>
          <a:lstStyle/>
          <a:p>
            <a:endParaRPr lang="nl-NL" noProof="0"/>
          </a:p>
        </p:txBody>
      </p:sp>
      <p:sp>
        <p:nvSpPr>
          <p:cNvPr id="5" name="Tijdelijke aanduiding voor dianummer 4">
            <a:extLst>
              <a:ext uri="{FF2B5EF4-FFF2-40B4-BE49-F238E27FC236}">
                <a16:creationId xmlns:a16="http://schemas.microsoft.com/office/drawing/2014/main" id="{BD4F978C-319F-428F-A168-B17B39C49F08}"/>
              </a:ext>
            </a:extLst>
          </p:cNvPr>
          <p:cNvSpPr>
            <a:spLocks noGrp="1"/>
          </p:cNvSpPr>
          <p:nvPr>
            <p:ph type="sldNum" sz="quarter" idx="15"/>
          </p:nvPr>
        </p:nvSpPr>
        <p:spPr/>
        <p:txBody>
          <a:bodyPr/>
          <a:lstStyle/>
          <a:p>
            <a:fld id="{7F5BDB71-409D-4E9A-A9B2-364D2F190F8C}" type="slidenum">
              <a:rPr lang="nl-NL" noProof="0" smtClean="0"/>
              <a:pPr/>
              <a:t>‹nr.›</a:t>
            </a:fld>
            <a:endParaRPr lang="nl-NL" noProof="0"/>
          </a:p>
        </p:txBody>
      </p:sp>
      <p:sp>
        <p:nvSpPr>
          <p:cNvPr id="8" name="Tijdelijke aanduiding voor tekst 7">
            <a:extLst>
              <a:ext uri="{FF2B5EF4-FFF2-40B4-BE49-F238E27FC236}">
                <a16:creationId xmlns:a16="http://schemas.microsoft.com/office/drawing/2014/main" id="{709AEE0F-1D57-4C26-80D7-56E27312FE57}"/>
              </a:ext>
            </a:extLst>
          </p:cNvPr>
          <p:cNvSpPr>
            <a:spLocks noGrp="1"/>
          </p:cNvSpPr>
          <p:nvPr>
            <p:ph type="body" sz="quarter" idx="16"/>
          </p:nvPr>
        </p:nvSpPr>
        <p:spPr>
          <a:xfrm>
            <a:off x="1728000" y="2095200"/>
            <a:ext cx="3078000" cy="4107600"/>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tekst 7">
            <a:extLst>
              <a:ext uri="{FF2B5EF4-FFF2-40B4-BE49-F238E27FC236}">
                <a16:creationId xmlns:a16="http://schemas.microsoft.com/office/drawing/2014/main" id="{925DBB8B-B0BA-4F43-9157-CB7D148D6577}"/>
              </a:ext>
            </a:extLst>
          </p:cNvPr>
          <p:cNvSpPr>
            <a:spLocks noGrp="1"/>
          </p:cNvSpPr>
          <p:nvPr>
            <p:ph type="body" sz="quarter" idx="17"/>
          </p:nvPr>
        </p:nvSpPr>
        <p:spPr>
          <a:xfrm>
            <a:off x="5319825" y="2095200"/>
            <a:ext cx="3312068" cy="4107600"/>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cxnSp>
        <p:nvCxnSpPr>
          <p:cNvPr id="7" name="Lijn">
            <a:extLst>
              <a:ext uri="{FF2B5EF4-FFF2-40B4-BE49-F238E27FC236}">
                <a16:creationId xmlns:a16="http://schemas.microsoft.com/office/drawing/2014/main" id="{E96D3BB8-0D81-4CE5-8BE9-2D34F6D26567}"/>
              </a:ext>
            </a:extLst>
          </p:cNvPr>
          <p:cNvCxnSpPr>
            <a:cxnSpLocks/>
          </p:cNvCxnSpPr>
          <p:nvPr userDrawn="1"/>
        </p:nvCxnSpPr>
        <p:spPr>
          <a:xfrm>
            <a:off x="5062913" y="1440000"/>
            <a:ext cx="0" cy="4762800"/>
          </a:xfrm>
          <a:prstGeom prst="line">
            <a:avLst/>
          </a:prstGeom>
          <a:ln>
            <a:solidFill>
              <a:srgbClr val="FF4337"/>
            </a:solidFill>
          </a:ln>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AD15F768-46CA-4475-B217-1AA11D470517}"/>
              </a:ext>
            </a:extLst>
          </p:cNvPr>
          <p:cNvSpPr>
            <a:spLocks noGrp="1"/>
          </p:cNvSpPr>
          <p:nvPr>
            <p:ph type="title"/>
          </p:nvPr>
        </p:nvSpPr>
        <p:spPr/>
        <p:txBody>
          <a:bodyPr/>
          <a:lstStyle/>
          <a:p>
            <a:r>
              <a:rPr lang="nl-NL"/>
              <a:t>Klik om stijl te bewerken</a:t>
            </a:r>
          </a:p>
        </p:txBody>
      </p:sp>
      <p:sp>
        <p:nvSpPr>
          <p:cNvPr id="9" name="Section name">
            <a:extLst>
              <a:ext uri="{FF2B5EF4-FFF2-40B4-BE49-F238E27FC236}">
                <a16:creationId xmlns:a16="http://schemas.microsoft.com/office/drawing/2014/main" id="{8C400CF9-C9A9-F52A-9C3A-8FF962084318}"/>
              </a:ext>
            </a:extLst>
          </p:cNvPr>
          <p:cNvSpPr>
            <a:spLocks noGrp="1"/>
          </p:cNvSpPr>
          <p:nvPr>
            <p:ph type="subTitle" idx="1" hasCustomPrompt="1"/>
          </p:nvPr>
        </p:nvSpPr>
        <p:spPr>
          <a:xfrm>
            <a:off x="1728000" y="319663"/>
            <a:ext cx="877461" cy="188119"/>
          </a:xfrm>
          <a:prstGeom prst="rect">
            <a:avLst/>
          </a:prstGeom>
          <a:solidFill>
            <a:schemeClr val="accent2"/>
          </a:solidFill>
        </p:spPr>
        <p:txBody>
          <a:bodyPr wrap="none" lIns="90000" tIns="36000" rIns="90000" bIns="36000" anchor="ctr">
            <a:spAutoFit/>
          </a:bodyPr>
          <a:lstStyle>
            <a:lvl1pPr marL="0" marR="0" indent="0" algn="l" defTabSz="685800" rtl="0" eaLnBrk="1" fontAlgn="auto" latinLnBrk="0" hangingPunct="1">
              <a:lnSpc>
                <a:spcPct val="100000"/>
              </a:lnSpc>
              <a:spcBef>
                <a:spcPts val="0"/>
              </a:spcBef>
              <a:spcAft>
                <a:spcPts val="0"/>
              </a:spcAft>
              <a:buClrTx/>
              <a:buSzTx/>
              <a:buFont typeface="STIXGeneral-Regular" pitchFamily="2" charset="2"/>
              <a:buNone/>
              <a:tabLst/>
              <a:defRPr lang="fr-CA" sz="750" b="0" i="0" smtClean="0">
                <a:solidFill>
                  <a:schemeClr val="tx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noProof="1"/>
              <a:t>Section  name</a:t>
            </a:r>
          </a:p>
        </p:txBody>
      </p:sp>
    </p:spTree>
    <p:extLst>
      <p:ext uri="{BB962C8B-B14F-4D97-AF65-F5344CB8AC3E}">
        <p14:creationId xmlns:p14="http://schemas.microsoft.com/office/powerpoint/2010/main" val="6429676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x Foto, 2x tekst">
    <p:spTree>
      <p:nvGrpSpPr>
        <p:cNvPr id="1" name=""/>
        <p:cNvGrpSpPr/>
        <p:nvPr/>
      </p:nvGrpSpPr>
      <p:grpSpPr>
        <a:xfrm>
          <a:off x="0" y="0"/>
          <a:ext cx="0" cy="0"/>
          <a:chOff x="0" y="0"/>
          <a:chExt cx="0" cy="0"/>
        </a:xfrm>
      </p:grpSpPr>
      <p:sp>
        <p:nvSpPr>
          <p:cNvPr id="14" name="Tijdelijke aanduiding voor tekst 7">
            <a:extLst>
              <a:ext uri="{FF2B5EF4-FFF2-40B4-BE49-F238E27FC236}">
                <a16:creationId xmlns:a16="http://schemas.microsoft.com/office/drawing/2014/main" id="{4928614D-D225-41DB-9B31-5DE98BD83BAE}"/>
              </a:ext>
            </a:extLst>
          </p:cNvPr>
          <p:cNvSpPr>
            <a:spLocks noGrp="1"/>
          </p:cNvSpPr>
          <p:nvPr>
            <p:ph type="body" sz="quarter" idx="16"/>
          </p:nvPr>
        </p:nvSpPr>
        <p:spPr>
          <a:xfrm>
            <a:off x="1728000" y="3860802"/>
            <a:ext cx="3105000" cy="2340345"/>
          </a:xfrm>
        </p:spPr>
        <p:txBody>
          <a:bodyPr>
            <a:normAutofit/>
          </a:bodyPr>
          <a:lstStyle>
            <a:lvl1pPr>
              <a:defRPr sz="1050"/>
            </a:lvl1pPr>
            <a:lvl2pPr>
              <a:defRPr sz="1050"/>
            </a:lvl2pPr>
            <a:lvl3pPr>
              <a:defRPr sz="1050"/>
            </a:lvl3pPr>
            <a:lvl4pPr>
              <a:defRPr sz="1050"/>
            </a:lvl4pPr>
            <a:lvl5pPr>
              <a:spcAft>
                <a:spcPts val="450"/>
              </a:spcAft>
              <a:defRPr sz="1200"/>
            </a:lvl5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15" name="Tijdelijke aanduiding voor tekst 7">
            <a:extLst>
              <a:ext uri="{FF2B5EF4-FFF2-40B4-BE49-F238E27FC236}">
                <a16:creationId xmlns:a16="http://schemas.microsoft.com/office/drawing/2014/main" id="{B241AC4F-3F4E-414E-B25E-D1F4021B7FC3}"/>
              </a:ext>
            </a:extLst>
          </p:cNvPr>
          <p:cNvSpPr>
            <a:spLocks noGrp="1"/>
          </p:cNvSpPr>
          <p:nvPr>
            <p:ph type="body" sz="quarter" idx="18"/>
          </p:nvPr>
        </p:nvSpPr>
        <p:spPr>
          <a:xfrm>
            <a:off x="5570550" y="3860802"/>
            <a:ext cx="3078000" cy="2340345"/>
          </a:xfrm>
        </p:spPr>
        <p:txBody>
          <a:bodyPr>
            <a:normAutofit/>
          </a:bodyPr>
          <a:lstStyle>
            <a:lvl1pPr>
              <a:defRPr sz="1050"/>
            </a:lvl1pPr>
            <a:lvl2pPr>
              <a:defRPr sz="1050"/>
            </a:lvl2pPr>
            <a:lvl3pPr>
              <a:defRPr sz="1050"/>
            </a:lvl3pPr>
            <a:lvl4pPr>
              <a:defRPr sz="1050"/>
            </a:lvl4pPr>
            <a:lvl5pPr>
              <a:spcAft>
                <a:spcPts val="450"/>
              </a:spcAft>
              <a:defRPr sz="1200"/>
            </a:lvl5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17" name="Tijdelijke aanduiding voor afbeelding 16">
            <a:extLst>
              <a:ext uri="{FF2B5EF4-FFF2-40B4-BE49-F238E27FC236}">
                <a16:creationId xmlns:a16="http://schemas.microsoft.com/office/drawing/2014/main" id="{D9EC58EB-A259-434C-9F27-5E01911FF6A7}"/>
              </a:ext>
            </a:extLst>
          </p:cNvPr>
          <p:cNvSpPr>
            <a:spLocks noGrp="1"/>
          </p:cNvSpPr>
          <p:nvPr>
            <p:ph type="pic" sz="quarter" idx="20"/>
          </p:nvPr>
        </p:nvSpPr>
        <p:spPr>
          <a:xfrm>
            <a:off x="1215000" y="0"/>
            <a:ext cx="3963600" cy="2997200"/>
          </a:xfrm>
          <a:solidFill>
            <a:schemeClr val="bg1">
              <a:lumMod val="95000"/>
            </a:schemeClr>
          </a:solidFill>
        </p:spPr>
        <p:txBody>
          <a:bodyPr vert="horz" lIns="0" tIns="900000" rIns="0" bIns="0" rtlCol="0" anchor="t">
            <a:normAutofit/>
          </a:bodyPr>
          <a:lstStyle>
            <a:lvl1pPr algn="ctr">
              <a:lnSpc>
                <a:spcPct val="100000"/>
              </a:lnSpc>
              <a:spcBef>
                <a:spcPts val="0"/>
              </a:spcBef>
              <a:defRPr lang="nl-NL" sz="1050" baseline="0">
                <a:solidFill>
                  <a:schemeClr val="tx1"/>
                </a:solidFill>
                <a:latin typeface="+mn-lt"/>
              </a:defRPr>
            </a:lvl1pPr>
          </a:lstStyle>
          <a:p>
            <a:pPr marL="0" lvl="0" indent="0">
              <a:buNone/>
            </a:pPr>
            <a:endParaRPr lang="nl-NL" noProof="0"/>
          </a:p>
        </p:txBody>
      </p:sp>
      <p:sp>
        <p:nvSpPr>
          <p:cNvPr id="19" name="Tijdelijke aanduiding voor afbeelding 16">
            <a:extLst>
              <a:ext uri="{FF2B5EF4-FFF2-40B4-BE49-F238E27FC236}">
                <a16:creationId xmlns:a16="http://schemas.microsoft.com/office/drawing/2014/main" id="{F9E76C58-FD31-4800-BB72-E386BE756D1A}"/>
              </a:ext>
            </a:extLst>
          </p:cNvPr>
          <p:cNvSpPr>
            <a:spLocks noGrp="1"/>
          </p:cNvSpPr>
          <p:nvPr>
            <p:ph type="pic" sz="quarter" idx="21"/>
          </p:nvPr>
        </p:nvSpPr>
        <p:spPr>
          <a:xfrm>
            <a:off x="5180400" y="0"/>
            <a:ext cx="3963600" cy="2997200"/>
          </a:xfrm>
          <a:solidFill>
            <a:schemeClr val="bg1">
              <a:lumMod val="95000"/>
            </a:schemeClr>
          </a:solidFill>
        </p:spPr>
        <p:txBody>
          <a:bodyPr vert="horz" lIns="0" tIns="900000" rIns="0" bIns="0" rtlCol="0" anchor="t">
            <a:normAutofit/>
          </a:bodyPr>
          <a:lstStyle>
            <a:lvl1pPr algn="ctr">
              <a:lnSpc>
                <a:spcPct val="100000"/>
              </a:lnSpc>
              <a:spcBef>
                <a:spcPts val="0"/>
              </a:spcBef>
              <a:defRPr lang="nl-NL" sz="1050" baseline="0">
                <a:solidFill>
                  <a:schemeClr val="tx1"/>
                </a:solidFill>
                <a:latin typeface="+mn-lt"/>
              </a:defRPr>
            </a:lvl1pPr>
          </a:lstStyle>
          <a:p>
            <a:pPr marL="0" lvl="0" indent="0">
              <a:buNone/>
            </a:pPr>
            <a:endParaRPr lang="nl-NL" noProof="0"/>
          </a:p>
        </p:txBody>
      </p:sp>
      <p:cxnSp>
        <p:nvCxnSpPr>
          <p:cNvPr id="20" name="Lijn">
            <a:extLst>
              <a:ext uri="{FF2B5EF4-FFF2-40B4-BE49-F238E27FC236}">
                <a16:creationId xmlns:a16="http://schemas.microsoft.com/office/drawing/2014/main" id="{D7A4E92D-FC8D-4C98-88E7-2512181BCD1E}"/>
              </a:ext>
            </a:extLst>
          </p:cNvPr>
          <p:cNvCxnSpPr>
            <a:cxnSpLocks/>
          </p:cNvCxnSpPr>
          <p:nvPr userDrawn="1"/>
        </p:nvCxnSpPr>
        <p:spPr>
          <a:xfrm>
            <a:off x="5180400" y="3117402"/>
            <a:ext cx="0" cy="3085398"/>
          </a:xfrm>
          <a:prstGeom prst="line">
            <a:avLst/>
          </a:prstGeom>
          <a:ln>
            <a:solidFill>
              <a:srgbClr val="FF4337"/>
            </a:solidFill>
          </a:ln>
        </p:spPr>
        <p:style>
          <a:lnRef idx="1">
            <a:schemeClr val="accent1"/>
          </a:lnRef>
          <a:fillRef idx="0">
            <a:schemeClr val="accent1"/>
          </a:fillRef>
          <a:effectRef idx="0">
            <a:schemeClr val="accent1"/>
          </a:effectRef>
          <a:fontRef idx="minor">
            <a:schemeClr val="tx1"/>
          </a:fontRef>
        </p:style>
      </p:cxnSp>
      <p:sp>
        <p:nvSpPr>
          <p:cNvPr id="2" name="Tijdelijke aanduiding voor voettekst 1" descr="{&quot;templafy&quot;:{&quot;id&quot;:&quot;742e6e0e-be3a-49a9-916f-51bbde32c407&quot;}}">
            <a:extLst>
              <a:ext uri="{FF2B5EF4-FFF2-40B4-BE49-F238E27FC236}">
                <a16:creationId xmlns:a16="http://schemas.microsoft.com/office/drawing/2014/main" id="{288E8735-88D7-457F-9642-48A4997432B4}"/>
              </a:ext>
            </a:extLst>
          </p:cNvPr>
          <p:cNvSpPr>
            <a:spLocks noGrp="1"/>
          </p:cNvSpPr>
          <p:nvPr>
            <p:ph type="ftr" sz="quarter" idx="22"/>
          </p:nvPr>
        </p:nvSpPr>
        <p:spPr/>
        <p:txBody>
          <a:bodyPr/>
          <a:lstStyle/>
          <a:p>
            <a:endParaRPr lang="nl-NL" noProof="0"/>
          </a:p>
        </p:txBody>
      </p:sp>
      <p:sp>
        <p:nvSpPr>
          <p:cNvPr id="3" name="Tijdelijke aanduiding voor dianummer 2">
            <a:extLst>
              <a:ext uri="{FF2B5EF4-FFF2-40B4-BE49-F238E27FC236}">
                <a16:creationId xmlns:a16="http://schemas.microsoft.com/office/drawing/2014/main" id="{4A428E18-557D-4289-A9A2-3FD0FA330607}"/>
              </a:ext>
            </a:extLst>
          </p:cNvPr>
          <p:cNvSpPr>
            <a:spLocks noGrp="1"/>
          </p:cNvSpPr>
          <p:nvPr>
            <p:ph type="sldNum" sz="quarter" idx="23"/>
          </p:nvPr>
        </p:nvSpPr>
        <p:spPr/>
        <p:txBody>
          <a:bodyPr/>
          <a:lstStyle/>
          <a:p>
            <a:fld id="{7F5BDB71-409D-4E9A-A9B2-364D2F190F8C}" type="slidenum">
              <a:rPr lang="nl-NL" smtClean="0"/>
              <a:pPr/>
              <a:t>‹nr.›</a:t>
            </a:fld>
            <a:endParaRPr lang="nl-NL"/>
          </a:p>
        </p:txBody>
      </p:sp>
      <p:sp>
        <p:nvSpPr>
          <p:cNvPr id="22" name="Tijdelijke aanduiding voor afbeelding 14">
            <a:extLst>
              <a:ext uri="{FF2B5EF4-FFF2-40B4-BE49-F238E27FC236}">
                <a16:creationId xmlns:a16="http://schemas.microsoft.com/office/drawing/2014/main" id="{B819F72A-CF71-00CD-17D3-F0A87B00FC68}"/>
              </a:ext>
            </a:extLst>
          </p:cNvPr>
          <p:cNvSpPr>
            <a:spLocks noGrp="1"/>
          </p:cNvSpPr>
          <p:nvPr>
            <p:ph type="pic" sz="quarter" idx="24" hasCustomPrompt="1"/>
          </p:nvPr>
        </p:nvSpPr>
        <p:spPr>
          <a:xfrm>
            <a:off x="8243550" y="3657601"/>
            <a:ext cx="405000" cy="540000"/>
          </a:xfrm>
        </p:spPr>
        <p:txBody>
          <a:bodyPr anchor="ctr" anchorCtr="0">
            <a:normAutofit/>
          </a:bodyPr>
          <a:lstStyle>
            <a:lvl1pPr marL="0" indent="0" algn="ctr">
              <a:buNone/>
              <a:defRPr sz="1050"/>
            </a:lvl1pPr>
          </a:lstStyle>
          <a:p>
            <a:r>
              <a:rPr lang="nl-NL"/>
              <a:t>icon</a:t>
            </a:r>
          </a:p>
        </p:txBody>
      </p:sp>
      <p:sp>
        <p:nvSpPr>
          <p:cNvPr id="23" name="Tijdelijke aanduiding voor afbeelding 14">
            <a:extLst>
              <a:ext uri="{FF2B5EF4-FFF2-40B4-BE49-F238E27FC236}">
                <a16:creationId xmlns:a16="http://schemas.microsoft.com/office/drawing/2014/main" id="{DF1A7173-12CF-5C87-81FF-13F8996D1A9C}"/>
              </a:ext>
            </a:extLst>
          </p:cNvPr>
          <p:cNvSpPr>
            <a:spLocks noGrp="1"/>
          </p:cNvSpPr>
          <p:nvPr>
            <p:ph type="pic" sz="quarter" idx="25" hasCustomPrompt="1"/>
          </p:nvPr>
        </p:nvSpPr>
        <p:spPr>
          <a:xfrm>
            <a:off x="4434207" y="3657601"/>
            <a:ext cx="405000" cy="540000"/>
          </a:xfrm>
        </p:spPr>
        <p:txBody>
          <a:bodyPr anchor="ctr" anchorCtr="0">
            <a:normAutofit/>
          </a:bodyPr>
          <a:lstStyle>
            <a:lvl1pPr marL="0" indent="0" algn="ctr">
              <a:buNone/>
              <a:defRPr sz="1050"/>
            </a:lvl1pPr>
          </a:lstStyle>
          <a:p>
            <a:r>
              <a:rPr lang="nl-NL"/>
              <a:t>icon</a:t>
            </a:r>
          </a:p>
        </p:txBody>
      </p:sp>
      <p:sp>
        <p:nvSpPr>
          <p:cNvPr id="4" name="Titel 3">
            <a:extLst>
              <a:ext uri="{FF2B5EF4-FFF2-40B4-BE49-F238E27FC236}">
                <a16:creationId xmlns:a16="http://schemas.microsoft.com/office/drawing/2014/main" id="{44006A07-5538-CF5C-42B5-287D586A9E03}"/>
              </a:ext>
            </a:extLst>
          </p:cNvPr>
          <p:cNvSpPr>
            <a:spLocks noGrp="1"/>
          </p:cNvSpPr>
          <p:nvPr>
            <p:ph type="title"/>
          </p:nvPr>
        </p:nvSpPr>
        <p:spPr>
          <a:xfrm>
            <a:off x="1728000" y="3303200"/>
            <a:ext cx="6903900" cy="332399"/>
          </a:xfrm>
        </p:spPr>
        <p:txBody>
          <a:bodyPr>
            <a:noAutofit/>
          </a:bodyPr>
          <a:lstStyle>
            <a:lvl1pPr>
              <a:defRPr sz="1800"/>
            </a:lvl1pPr>
          </a:lstStyle>
          <a:p>
            <a:r>
              <a:rPr lang="nl-NL"/>
              <a:t>Klik om stijl te bewerken</a:t>
            </a:r>
          </a:p>
        </p:txBody>
      </p:sp>
      <p:sp>
        <p:nvSpPr>
          <p:cNvPr id="16" name="Section name">
            <a:extLst>
              <a:ext uri="{FF2B5EF4-FFF2-40B4-BE49-F238E27FC236}">
                <a16:creationId xmlns:a16="http://schemas.microsoft.com/office/drawing/2014/main" id="{A0CF6477-D183-1665-7450-5A10F3D9C343}"/>
              </a:ext>
            </a:extLst>
          </p:cNvPr>
          <p:cNvSpPr>
            <a:spLocks noGrp="1"/>
          </p:cNvSpPr>
          <p:nvPr>
            <p:ph type="subTitle" idx="1" hasCustomPrompt="1"/>
          </p:nvPr>
        </p:nvSpPr>
        <p:spPr>
          <a:xfrm>
            <a:off x="1728000" y="319663"/>
            <a:ext cx="877461" cy="188119"/>
          </a:xfrm>
          <a:prstGeom prst="rect">
            <a:avLst/>
          </a:prstGeom>
          <a:solidFill>
            <a:schemeClr val="accent2"/>
          </a:solidFill>
        </p:spPr>
        <p:txBody>
          <a:bodyPr wrap="none" lIns="90000" tIns="36000" rIns="90000" bIns="36000" anchor="ctr">
            <a:spAutoFit/>
          </a:bodyPr>
          <a:lstStyle>
            <a:lvl1pPr marL="0" marR="0" indent="0" algn="l" defTabSz="685800" rtl="0" eaLnBrk="1" fontAlgn="auto" latinLnBrk="0" hangingPunct="1">
              <a:lnSpc>
                <a:spcPct val="100000"/>
              </a:lnSpc>
              <a:spcBef>
                <a:spcPts val="0"/>
              </a:spcBef>
              <a:spcAft>
                <a:spcPts val="0"/>
              </a:spcAft>
              <a:buClrTx/>
              <a:buSzTx/>
              <a:buFont typeface="STIXGeneral-Regular" pitchFamily="2" charset="2"/>
              <a:buNone/>
              <a:tabLst/>
              <a:defRPr lang="fr-CA" sz="750" b="0" i="0" smtClean="0">
                <a:solidFill>
                  <a:schemeClr val="tx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noProof="1"/>
              <a:t>Section  name</a:t>
            </a:r>
          </a:p>
        </p:txBody>
      </p:sp>
    </p:spTree>
    <p:extLst>
      <p:ext uri="{BB962C8B-B14F-4D97-AF65-F5344CB8AC3E}">
        <p14:creationId xmlns:p14="http://schemas.microsoft.com/office/powerpoint/2010/main" val="38753394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 en foto">
    <p:spTree>
      <p:nvGrpSpPr>
        <p:cNvPr id="1" name=""/>
        <p:cNvGrpSpPr/>
        <p:nvPr/>
      </p:nvGrpSpPr>
      <p:grpSpPr>
        <a:xfrm>
          <a:off x="0" y="0"/>
          <a:ext cx="0" cy="0"/>
          <a:chOff x="0" y="0"/>
          <a:chExt cx="0" cy="0"/>
        </a:xfrm>
      </p:grpSpPr>
      <p:sp>
        <p:nvSpPr>
          <p:cNvPr id="4" name="Tijdelijke aanduiding voor voettekst 3" descr="{&quot;templafy&quot;:{&quot;id&quot;:&quot;557d69f0-e40a-4d72-8e76-fb72b342057c&quot;}}">
            <a:extLst>
              <a:ext uri="{FF2B5EF4-FFF2-40B4-BE49-F238E27FC236}">
                <a16:creationId xmlns:a16="http://schemas.microsoft.com/office/drawing/2014/main" id="{4F9E6521-9F8C-457A-9F4B-22DAB290F41E}"/>
              </a:ext>
            </a:extLst>
          </p:cNvPr>
          <p:cNvSpPr>
            <a:spLocks noGrp="1"/>
          </p:cNvSpPr>
          <p:nvPr>
            <p:ph type="ftr" sz="quarter" idx="14"/>
          </p:nvPr>
        </p:nvSpPr>
        <p:spPr/>
        <p:txBody>
          <a:bodyPr/>
          <a:lstStyle/>
          <a:p>
            <a:endParaRPr lang="nl-NL" noProof="0"/>
          </a:p>
        </p:txBody>
      </p:sp>
      <p:sp>
        <p:nvSpPr>
          <p:cNvPr id="5" name="Tijdelijke aanduiding voor dianummer 4">
            <a:extLst>
              <a:ext uri="{FF2B5EF4-FFF2-40B4-BE49-F238E27FC236}">
                <a16:creationId xmlns:a16="http://schemas.microsoft.com/office/drawing/2014/main" id="{BD4F978C-319F-428F-A168-B17B39C49F08}"/>
              </a:ext>
            </a:extLst>
          </p:cNvPr>
          <p:cNvSpPr>
            <a:spLocks noGrp="1"/>
          </p:cNvSpPr>
          <p:nvPr>
            <p:ph type="sldNum" sz="quarter" idx="15"/>
          </p:nvPr>
        </p:nvSpPr>
        <p:spPr/>
        <p:txBody>
          <a:bodyPr/>
          <a:lstStyle/>
          <a:p>
            <a:fld id="{7F5BDB71-409D-4E9A-A9B2-364D2F190F8C}" type="slidenum">
              <a:rPr lang="nl-NL" noProof="0" smtClean="0"/>
              <a:pPr/>
              <a:t>‹nr.›</a:t>
            </a:fld>
            <a:endParaRPr lang="nl-NL" noProof="0"/>
          </a:p>
        </p:txBody>
      </p:sp>
      <p:sp>
        <p:nvSpPr>
          <p:cNvPr id="8" name="Tijdelijke aanduiding voor tekst 7">
            <a:extLst>
              <a:ext uri="{FF2B5EF4-FFF2-40B4-BE49-F238E27FC236}">
                <a16:creationId xmlns:a16="http://schemas.microsoft.com/office/drawing/2014/main" id="{709AEE0F-1D57-4C26-80D7-56E27312FE57}"/>
              </a:ext>
            </a:extLst>
          </p:cNvPr>
          <p:cNvSpPr>
            <a:spLocks noGrp="1"/>
          </p:cNvSpPr>
          <p:nvPr>
            <p:ph type="body" sz="quarter" idx="16"/>
          </p:nvPr>
        </p:nvSpPr>
        <p:spPr>
          <a:xfrm>
            <a:off x="1728000" y="2095200"/>
            <a:ext cx="4091775" cy="4107600"/>
          </a:xfrm>
        </p:spPr>
        <p:txBody>
          <a:bodyPr anchor="t" anchorCtr="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afbeelding 16">
            <a:extLst>
              <a:ext uri="{FF2B5EF4-FFF2-40B4-BE49-F238E27FC236}">
                <a16:creationId xmlns:a16="http://schemas.microsoft.com/office/drawing/2014/main" id="{1E033C32-8223-419F-8A3F-DB11D96CA203}"/>
              </a:ext>
            </a:extLst>
          </p:cNvPr>
          <p:cNvSpPr>
            <a:spLocks noGrp="1"/>
          </p:cNvSpPr>
          <p:nvPr>
            <p:ph type="pic" sz="quarter" idx="20"/>
          </p:nvPr>
        </p:nvSpPr>
        <p:spPr>
          <a:xfrm>
            <a:off x="6430873" y="0"/>
            <a:ext cx="2713127" cy="6858000"/>
          </a:xfrm>
          <a:solidFill>
            <a:schemeClr val="bg1">
              <a:lumMod val="95000"/>
            </a:schemeClr>
          </a:solidFill>
        </p:spPr>
        <p:txBody>
          <a:bodyPr vert="horz" lIns="0" tIns="2592000" rIns="0" bIns="0" rtlCol="0" anchor="t">
            <a:normAutofit/>
          </a:bodyPr>
          <a:lstStyle>
            <a:lvl1pPr marL="0" indent="0" algn="ctr">
              <a:lnSpc>
                <a:spcPct val="100000"/>
              </a:lnSpc>
              <a:spcBef>
                <a:spcPts val="0"/>
              </a:spcBef>
              <a:buNone/>
              <a:defRPr lang="nl-NL" sz="1050" baseline="0">
                <a:solidFill>
                  <a:schemeClr val="tx1"/>
                </a:solidFill>
                <a:latin typeface="+mn-lt"/>
              </a:defRPr>
            </a:lvl1pPr>
          </a:lstStyle>
          <a:p>
            <a:pPr marL="216000" lvl="0" indent="-216000"/>
            <a:endParaRPr lang="nl-NL" noProof="0"/>
          </a:p>
        </p:txBody>
      </p:sp>
      <p:sp>
        <p:nvSpPr>
          <p:cNvPr id="3" name="Titel 2">
            <a:extLst>
              <a:ext uri="{FF2B5EF4-FFF2-40B4-BE49-F238E27FC236}">
                <a16:creationId xmlns:a16="http://schemas.microsoft.com/office/drawing/2014/main" id="{5D00DF5E-D10B-005B-ECE1-BF2C98A89705}"/>
              </a:ext>
            </a:extLst>
          </p:cNvPr>
          <p:cNvSpPr>
            <a:spLocks noGrp="1"/>
          </p:cNvSpPr>
          <p:nvPr>
            <p:ph type="title"/>
          </p:nvPr>
        </p:nvSpPr>
        <p:spPr>
          <a:xfrm>
            <a:off x="1728000" y="672225"/>
            <a:ext cx="4091775" cy="775597"/>
          </a:xfrm>
        </p:spPr>
        <p:txBody>
          <a:bodyPr/>
          <a:lstStyle/>
          <a:p>
            <a:r>
              <a:rPr lang="nl-NL"/>
              <a:t>Klik om stijl te bewerken</a:t>
            </a:r>
          </a:p>
        </p:txBody>
      </p:sp>
      <p:sp>
        <p:nvSpPr>
          <p:cNvPr id="9" name="Section name">
            <a:extLst>
              <a:ext uri="{FF2B5EF4-FFF2-40B4-BE49-F238E27FC236}">
                <a16:creationId xmlns:a16="http://schemas.microsoft.com/office/drawing/2014/main" id="{22D0A382-BB5E-0C63-0C4C-79239D1B1877}"/>
              </a:ext>
            </a:extLst>
          </p:cNvPr>
          <p:cNvSpPr>
            <a:spLocks noGrp="1"/>
          </p:cNvSpPr>
          <p:nvPr>
            <p:ph type="subTitle" idx="1" hasCustomPrompt="1"/>
          </p:nvPr>
        </p:nvSpPr>
        <p:spPr>
          <a:xfrm>
            <a:off x="1728000" y="319663"/>
            <a:ext cx="877461" cy="188119"/>
          </a:xfrm>
          <a:prstGeom prst="rect">
            <a:avLst/>
          </a:prstGeom>
          <a:solidFill>
            <a:schemeClr val="accent2"/>
          </a:solidFill>
        </p:spPr>
        <p:txBody>
          <a:bodyPr wrap="none" lIns="90000" tIns="36000" rIns="90000" bIns="36000" anchor="ctr">
            <a:spAutoFit/>
          </a:bodyPr>
          <a:lstStyle>
            <a:lvl1pPr marL="0" marR="0" indent="0" algn="l" defTabSz="685800" rtl="0" eaLnBrk="1" fontAlgn="auto" latinLnBrk="0" hangingPunct="1">
              <a:lnSpc>
                <a:spcPct val="100000"/>
              </a:lnSpc>
              <a:spcBef>
                <a:spcPts val="0"/>
              </a:spcBef>
              <a:spcAft>
                <a:spcPts val="0"/>
              </a:spcAft>
              <a:buClrTx/>
              <a:buSzTx/>
              <a:buFont typeface="STIXGeneral-Regular" pitchFamily="2" charset="2"/>
              <a:buNone/>
              <a:tabLst/>
              <a:defRPr lang="fr-CA" sz="750" b="0" i="0" smtClean="0">
                <a:solidFill>
                  <a:schemeClr val="tx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noProof="1"/>
              <a:t>Section  name</a:t>
            </a:r>
          </a:p>
        </p:txBody>
      </p:sp>
    </p:spTree>
    <p:extLst>
      <p:ext uri="{BB962C8B-B14F-4D97-AF65-F5344CB8AC3E}">
        <p14:creationId xmlns:p14="http://schemas.microsoft.com/office/powerpoint/2010/main" val="41202849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oorbeeldproject">
    <p:spTree>
      <p:nvGrpSpPr>
        <p:cNvPr id="1" name=""/>
        <p:cNvGrpSpPr/>
        <p:nvPr/>
      </p:nvGrpSpPr>
      <p:grpSpPr>
        <a:xfrm>
          <a:off x="0" y="0"/>
          <a:ext cx="0" cy="0"/>
          <a:chOff x="0" y="0"/>
          <a:chExt cx="0" cy="0"/>
        </a:xfrm>
      </p:grpSpPr>
      <p:sp>
        <p:nvSpPr>
          <p:cNvPr id="4" name="Tijdelijke aanduiding voor voettekst 3" descr="{&quot;templafy&quot;:{&quot;id&quot;:&quot;6c18930d-980e-43cf-bd0c-fa7436ed4ead&quot;}}">
            <a:extLst>
              <a:ext uri="{FF2B5EF4-FFF2-40B4-BE49-F238E27FC236}">
                <a16:creationId xmlns:a16="http://schemas.microsoft.com/office/drawing/2014/main" id="{4F9E6521-9F8C-457A-9F4B-22DAB290F41E}"/>
              </a:ext>
            </a:extLst>
          </p:cNvPr>
          <p:cNvSpPr>
            <a:spLocks noGrp="1"/>
          </p:cNvSpPr>
          <p:nvPr>
            <p:ph type="ftr" sz="quarter" idx="14"/>
          </p:nvPr>
        </p:nvSpPr>
        <p:spPr/>
        <p:txBody>
          <a:bodyPr/>
          <a:lstStyle/>
          <a:p>
            <a:endParaRPr lang="nl-NL" noProof="0"/>
          </a:p>
        </p:txBody>
      </p:sp>
      <p:sp>
        <p:nvSpPr>
          <p:cNvPr id="5" name="Tijdelijke aanduiding voor dianummer 4">
            <a:extLst>
              <a:ext uri="{FF2B5EF4-FFF2-40B4-BE49-F238E27FC236}">
                <a16:creationId xmlns:a16="http://schemas.microsoft.com/office/drawing/2014/main" id="{BD4F978C-319F-428F-A168-B17B39C49F08}"/>
              </a:ext>
            </a:extLst>
          </p:cNvPr>
          <p:cNvSpPr>
            <a:spLocks noGrp="1"/>
          </p:cNvSpPr>
          <p:nvPr>
            <p:ph type="sldNum" sz="quarter" idx="15"/>
          </p:nvPr>
        </p:nvSpPr>
        <p:spPr>
          <a:xfrm>
            <a:off x="148501" y="3352056"/>
            <a:ext cx="270000" cy="153888"/>
          </a:xfrm>
        </p:spPr>
        <p:txBody>
          <a:bodyPr/>
          <a:lstStyle/>
          <a:p>
            <a:fld id="{7F5BDB71-409D-4E9A-A9B2-364D2F190F8C}" type="slidenum">
              <a:rPr lang="nl-NL" noProof="0" smtClean="0"/>
              <a:pPr/>
              <a:t>‹nr.›</a:t>
            </a:fld>
            <a:endParaRPr lang="nl-NL" noProof="0"/>
          </a:p>
        </p:txBody>
      </p:sp>
      <p:sp>
        <p:nvSpPr>
          <p:cNvPr id="6" name="Tijdelijke aanduiding voor afbeelding 16">
            <a:extLst>
              <a:ext uri="{FF2B5EF4-FFF2-40B4-BE49-F238E27FC236}">
                <a16:creationId xmlns:a16="http://schemas.microsoft.com/office/drawing/2014/main" id="{1E033C32-8223-419F-8A3F-DB11D96CA203}"/>
              </a:ext>
            </a:extLst>
          </p:cNvPr>
          <p:cNvSpPr>
            <a:spLocks noGrp="1"/>
          </p:cNvSpPr>
          <p:nvPr>
            <p:ph type="pic" sz="quarter" idx="20"/>
          </p:nvPr>
        </p:nvSpPr>
        <p:spPr>
          <a:xfrm>
            <a:off x="6430873" y="733530"/>
            <a:ext cx="2713127" cy="6124470"/>
          </a:xfrm>
          <a:solidFill>
            <a:schemeClr val="bg1">
              <a:lumMod val="95000"/>
            </a:schemeClr>
          </a:solidFill>
        </p:spPr>
        <p:txBody>
          <a:bodyPr vert="horz" lIns="0" tIns="2592000" rIns="0" bIns="0" rtlCol="0" anchor="t">
            <a:normAutofit/>
          </a:bodyPr>
          <a:lstStyle>
            <a:lvl1pPr marL="0" indent="0" algn="ctr">
              <a:lnSpc>
                <a:spcPct val="100000"/>
              </a:lnSpc>
              <a:spcBef>
                <a:spcPts val="0"/>
              </a:spcBef>
              <a:buNone/>
              <a:defRPr lang="nl-NL" sz="1050" baseline="0">
                <a:solidFill>
                  <a:schemeClr val="tx1"/>
                </a:solidFill>
                <a:latin typeface="+mn-lt"/>
              </a:defRPr>
            </a:lvl1pPr>
          </a:lstStyle>
          <a:p>
            <a:pPr marL="216000" lvl="0" indent="-216000"/>
            <a:endParaRPr lang="nl-NL" noProof="0"/>
          </a:p>
        </p:txBody>
      </p:sp>
      <p:sp>
        <p:nvSpPr>
          <p:cNvPr id="3" name="Tijdelijke aanduiding voor tabel 2">
            <a:extLst>
              <a:ext uri="{FF2B5EF4-FFF2-40B4-BE49-F238E27FC236}">
                <a16:creationId xmlns:a16="http://schemas.microsoft.com/office/drawing/2014/main" id="{CF00ED3F-51D8-4630-8CE2-15E1FFCD1B99}"/>
              </a:ext>
            </a:extLst>
          </p:cNvPr>
          <p:cNvSpPr>
            <a:spLocks noGrp="1"/>
          </p:cNvSpPr>
          <p:nvPr>
            <p:ph type="tbl" sz="quarter" idx="21"/>
          </p:nvPr>
        </p:nvSpPr>
        <p:spPr>
          <a:xfrm>
            <a:off x="1728000" y="1992430"/>
            <a:ext cx="4093200" cy="4087696"/>
          </a:xfrm>
        </p:spPr>
        <p:txBody>
          <a:bodyPr anchor="b" anchorCtr="0">
            <a:normAutofit/>
          </a:bodyPr>
          <a:lstStyle>
            <a:lvl1pPr marL="0" indent="0">
              <a:buNone/>
              <a:defRPr sz="1050"/>
            </a:lvl1pPr>
          </a:lstStyle>
          <a:p>
            <a:endParaRPr lang="nl-NL"/>
          </a:p>
        </p:txBody>
      </p:sp>
      <p:sp>
        <p:nvSpPr>
          <p:cNvPr id="20" name="Titel 19">
            <a:extLst>
              <a:ext uri="{FF2B5EF4-FFF2-40B4-BE49-F238E27FC236}">
                <a16:creationId xmlns:a16="http://schemas.microsoft.com/office/drawing/2014/main" id="{7271E05D-4536-95DB-3D06-F7D034A52FA7}"/>
              </a:ext>
            </a:extLst>
          </p:cNvPr>
          <p:cNvSpPr>
            <a:spLocks noGrp="1"/>
          </p:cNvSpPr>
          <p:nvPr>
            <p:ph type="title"/>
          </p:nvPr>
        </p:nvSpPr>
        <p:spPr>
          <a:xfrm>
            <a:off x="1728000" y="664725"/>
            <a:ext cx="4093200" cy="775597"/>
          </a:xfrm>
        </p:spPr>
        <p:txBody>
          <a:bodyPr/>
          <a:lstStyle/>
          <a:p>
            <a:r>
              <a:rPr lang="nl-NL"/>
              <a:t>Klik om stijl te bewerken</a:t>
            </a:r>
          </a:p>
        </p:txBody>
      </p:sp>
      <p:sp>
        <p:nvSpPr>
          <p:cNvPr id="23" name="Tijdelijke aanduiding voor afbeelding 22">
            <a:extLst>
              <a:ext uri="{FF2B5EF4-FFF2-40B4-BE49-F238E27FC236}">
                <a16:creationId xmlns:a16="http://schemas.microsoft.com/office/drawing/2014/main" id="{22A11BD4-D131-C7C2-F496-8512CEBD7AE3}"/>
              </a:ext>
            </a:extLst>
          </p:cNvPr>
          <p:cNvSpPr>
            <a:spLocks noGrp="1"/>
          </p:cNvSpPr>
          <p:nvPr>
            <p:ph type="pic" sz="quarter" idx="22" hasCustomPrompt="1"/>
          </p:nvPr>
        </p:nvSpPr>
        <p:spPr>
          <a:xfrm>
            <a:off x="8595758" y="117499"/>
            <a:ext cx="378000" cy="504000"/>
          </a:xfrm>
        </p:spPr>
        <p:txBody>
          <a:bodyPr anchor="t" anchorCtr="0">
            <a:normAutofit/>
          </a:bodyPr>
          <a:lstStyle>
            <a:lvl1pPr marL="0" indent="0" algn="ctr">
              <a:buNone/>
              <a:defRPr sz="1050"/>
            </a:lvl1pPr>
          </a:lstStyle>
          <a:p>
            <a:r>
              <a:rPr lang="nl-NL"/>
              <a:t>icon</a:t>
            </a:r>
          </a:p>
        </p:txBody>
      </p:sp>
      <p:sp>
        <p:nvSpPr>
          <p:cNvPr id="9" name="Section name">
            <a:extLst>
              <a:ext uri="{FF2B5EF4-FFF2-40B4-BE49-F238E27FC236}">
                <a16:creationId xmlns:a16="http://schemas.microsoft.com/office/drawing/2014/main" id="{94D3590E-221B-0D8B-AB6B-AA19E0931CAB}"/>
              </a:ext>
            </a:extLst>
          </p:cNvPr>
          <p:cNvSpPr>
            <a:spLocks noGrp="1"/>
          </p:cNvSpPr>
          <p:nvPr>
            <p:ph type="subTitle" idx="1" hasCustomPrompt="1"/>
          </p:nvPr>
        </p:nvSpPr>
        <p:spPr>
          <a:xfrm>
            <a:off x="1728000" y="319663"/>
            <a:ext cx="877461" cy="188119"/>
          </a:xfrm>
          <a:prstGeom prst="rect">
            <a:avLst/>
          </a:prstGeom>
          <a:solidFill>
            <a:schemeClr val="accent2"/>
          </a:solidFill>
        </p:spPr>
        <p:txBody>
          <a:bodyPr wrap="none" lIns="90000" tIns="36000" rIns="90000" bIns="36000" anchor="ctr">
            <a:spAutoFit/>
          </a:bodyPr>
          <a:lstStyle>
            <a:lvl1pPr marL="0" marR="0" indent="0" algn="l" defTabSz="685800" rtl="0" eaLnBrk="1" fontAlgn="auto" latinLnBrk="0" hangingPunct="1">
              <a:lnSpc>
                <a:spcPct val="100000"/>
              </a:lnSpc>
              <a:spcBef>
                <a:spcPts val="0"/>
              </a:spcBef>
              <a:spcAft>
                <a:spcPts val="0"/>
              </a:spcAft>
              <a:buClrTx/>
              <a:buSzTx/>
              <a:buFont typeface="STIXGeneral-Regular" pitchFamily="2" charset="2"/>
              <a:buNone/>
              <a:tabLst/>
              <a:defRPr lang="fr-CA" sz="750" b="0" i="0" smtClean="0">
                <a:solidFill>
                  <a:schemeClr val="tx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noProof="1"/>
              <a:t>Section  name</a:t>
            </a:r>
          </a:p>
        </p:txBody>
      </p:sp>
    </p:spTree>
    <p:extLst>
      <p:ext uri="{BB962C8B-B14F-4D97-AF65-F5344CB8AC3E}">
        <p14:creationId xmlns:p14="http://schemas.microsoft.com/office/powerpoint/2010/main" val="35772145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to en tekst">
    <p:spTree>
      <p:nvGrpSpPr>
        <p:cNvPr id="1" name=""/>
        <p:cNvGrpSpPr/>
        <p:nvPr/>
      </p:nvGrpSpPr>
      <p:grpSpPr>
        <a:xfrm>
          <a:off x="0" y="0"/>
          <a:ext cx="0" cy="0"/>
          <a:chOff x="0" y="0"/>
          <a:chExt cx="0" cy="0"/>
        </a:xfrm>
      </p:grpSpPr>
      <p:sp>
        <p:nvSpPr>
          <p:cNvPr id="2" name="Tijdelijke aanduiding voor voettekst 1" descr="{&quot;templafy&quot;:{&quot;id&quot;:&quot;8948a1cb-02e0-4ac6-a290-e4aa7d0ae83a&quot;}}">
            <a:extLst>
              <a:ext uri="{FF2B5EF4-FFF2-40B4-BE49-F238E27FC236}">
                <a16:creationId xmlns:a16="http://schemas.microsoft.com/office/drawing/2014/main" id="{0103140E-F864-4C6B-9F8C-CDAD5CD823C1}"/>
              </a:ext>
            </a:extLst>
          </p:cNvPr>
          <p:cNvSpPr>
            <a:spLocks noGrp="1"/>
          </p:cNvSpPr>
          <p:nvPr>
            <p:ph type="ftr" sz="quarter" idx="17"/>
          </p:nvPr>
        </p:nvSpPr>
        <p:spPr/>
        <p:txBody>
          <a:bodyPr/>
          <a:lstStyle/>
          <a:p>
            <a:endParaRPr lang="nl-NL" noProof="0"/>
          </a:p>
        </p:txBody>
      </p:sp>
      <p:sp>
        <p:nvSpPr>
          <p:cNvPr id="3" name="Tijdelijke aanduiding voor dianummer 2">
            <a:extLst>
              <a:ext uri="{FF2B5EF4-FFF2-40B4-BE49-F238E27FC236}">
                <a16:creationId xmlns:a16="http://schemas.microsoft.com/office/drawing/2014/main" id="{ACF010CC-73D2-4D23-9317-4072521744C0}"/>
              </a:ext>
            </a:extLst>
          </p:cNvPr>
          <p:cNvSpPr>
            <a:spLocks noGrp="1"/>
          </p:cNvSpPr>
          <p:nvPr>
            <p:ph type="sldNum" sz="quarter" idx="18"/>
          </p:nvPr>
        </p:nvSpPr>
        <p:spPr/>
        <p:txBody>
          <a:bodyPr/>
          <a:lstStyle/>
          <a:p>
            <a:fld id="{7F5BDB71-409D-4E9A-A9B2-364D2F190F8C}" type="slidenum">
              <a:rPr lang="nl-NL" noProof="0" smtClean="0"/>
              <a:pPr/>
              <a:t>‹nr.›</a:t>
            </a:fld>
            <a:endParaRPr lang="nl-NL" noProof="0"/>
          </a:p>
        </p:txBody>
      </p:sp>
      <p:sp>
        <p:nvSpPr>
          <p:cNvPr id="9" name="Tijdelijke aanduiding voor afbeelding 16">
            <a:extLst>
              <a:ext uri="{FF2B5EF4-FFF2-40B4-BE49-F238E27FC236}">
                <a16:creationId xmlns:a16="http://schemas.microsoft.com/office/drawing/2014/main" id="{B982572C-D7CE-40E0-8827-66410235DD5F}"/>
              </a:ext>
            </a:extLst>
          </p:cNvPr>
          <p:cNvSpPr>
            <a:spLocks noGrp="1"/>
          </p:cNvSpPr>
          <p:nvPr>
            <p:ph type="pic" sz="quarter" idx="20"/>
          </p:nvPr>
        </p:nvSpPr>
        <p:spPr>
          <a:xfrm>
            <a:off x="1215000" y="0"/>
            <a:ext cx="4923234" cy="6858000"/>
          </a:xfrm>
          <a:solidFill>
            <a:schemeClr val="bg1">
              <a:lumMod val="95000"/>
            </a:schemeClr>
          </a:solidFill>
        </p:spPr>
        <p:txBody>
          <a:bodyPr vert="horz" lIns="0" tIns="2592000" rIns="0" bIns="0" rtlCol="0" anchor="t">
            <a:normAutofit/>
          </a:bodyPr>
          <a:lstStyle>
            <a:lvl1pPr algn="ctr">
              <a:lnSpc>
                <a:spcPct val="100000"/>
              </a:lnSpc>
              <a:spcBef>
                <a:spcPts val="0"/>
              </a:spcBef>
              <a:defRPr lang="nl-NL" sz="1050" baseline="0">
                <a:solidFill>
                  <a:schemeClr val="tx1"/>
                </a:solidFill>
                <a:latin typeface="+mn-lt"/>
              </a:defRPr>
            </a:lvl1pPr>
          </a:lstStyle>
          <a:p>
            <a:pPr marL="0" lvl="0" indent="0">
              <a:buNone/>
            </a:pPr>
            <a:endParaRPr lang="nl-NL" noProof="0"/>
          </a:p>
        </p:txBody>
      </p:sp>
      <p:sp>
        <p:nvSpPr>
          <p:cNvPr id="11" name="Tijdelijke aanduiding voor tekst 7">
            <a:extLst>
              <a:ext uri="{FF2B5EF4-FFF2-40B4-BE49-F238E27FC236}">
                <a16:creationId xmlns:a16="http://schemas.microsoft.com/office/drawing/2014/main" id="{EE66ED20-CD42-431B-81E9-9CD7A0A2F08B}"/>
              </a:ext>
            </a:extLst>
          </p:cNvPr>
          <p:cNvSpPr>
            <a:spLocks noGrp="1"/>
          </p:cNvSpPr>
          <p:nvPr>
            <p:ph type="body" sz="quarter" idx="16"/>
          </p:nvPr>
        </p:nvSpPr>
        <p:spPr>
          <a:xfrm>
            <a:off x="6429375" y="2044700"/>
            <a:ext cx="2484357" cy="4158100"/>
          </a:xfrm>
        </p:spPr>
        <p:txBody>
          <a:bodyPr anchor="b" anchorCtr="0">
            <a:noAutofit/>
          </a:bodyPr>
          <a:lstStyle>
            <a:lvl1pPr>
              <a:defRPr sz="1050"/>
            </a:lvl1pPr>
            <a:lvl2pPr>
              <a:defRPr sz="1050"/>
            </a:lvl2pPr>
            <a:lvl3pPr>
              <a:defRPr sz="1050"/>
            </a:lvl3pPr>
            <a:lvl4pPr>
              <a:defRPr sz="1050"/>
            </a:lvl4pPr>
            <a:lvl5pPr>
              <a:defRPr sz="1050"/>
            </a:lvl5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5" name="Titel 4">
            <a:extLst>
              <a:ext uri="{FF2B5EF4-FFF2-40B4-BE49-F238E27FC236}">
                <a16:creationId xmlns:a16="http://schemas.microsoft.com/office/drawing/2014/main" id="{0DCBC0C1-EC24-E4A2-FB7A-5040C528343C}"/>
              </a:ext>
            </a:extLst>
          </p:cNvPr>
          <p:cNvSpPr>
            <a:spLocks noGrp="1"/>
          </p:cNvSpPr>
          <p:nvPr>
            <p:ph type="title"/>
          </p:nvPr>
        </p:nvSpPr>
        <p:spPr>
          <a:xfrm>
            <a:off x="6429375" y="664725"/>
            <a:ext cx="2202525" cy="775597"/>
          </a:xfrm>
        </p:spPr>
        <p:txBody>
          <a:bodyPr/>
          <a:lstStyle/>
          <a:p>
            <a:r>
              <a:rPr lang="nl-NL"/>
              <a:t>Klik om stijl te bewerken</a:t>
            </a:r>
          </a:p>
        </p:txBody>
      </p:sp>
      <p:sp>
        <p:nvSpPr>
          <p:cNvPr id="15" name="Tijdelijke aanduiding voor afbeelding 14">
            <a:extLst>
              <a:ext uri="{FF2B5EF4-FFF2-40B4-BE49-F238E27FC236}">
                <a16:creationId xmlns:a16="http://schemas.microsoft.com/office/drawing/2014/main" id="{77B4537D-71D4-3F50-B6C7-02DCCC0ACF1F}"/>
              </a:ext>
            </a:extLst>
          </p:cNvPr>
          <p:cNvSpPr>
            <a:spLocks noGrp="1"/>
          </p:cNvSpPr>
          <p:nvPr>
            <p:ph type="pic" sz="quarter" idx="21" hasCustomPrompt="1"/>
          </p:nvPr>
        </p:nvSpPr>
        <p:spPr>
          <a:xfrm>
            <a:off x="405000" y="3159001"/>
            <a:ext cx="405000" cy="517073"/>
          </a:xfrm>
        </p:spPr>
        <p:txBody>
          <a:bodyPr anchor="ctr" anchorCtr="0">
            <a:normAutofit/>
          </a:bodyPr>
          <a:lstStyle>
            <a:lvl1pPr marL="0" indent="0" algn="ctr">
              <a:buNone/>
              <a:defRPr sz="1050"/>
            </a:lvl1pPr>
          </a:lstStyle>
          <a:p>
            <a:r>
              <a:rPr lang="nl-NL"/>
              <a:t>icon</a:t>
            </a:r>
          </a:p>
        </p:txBody>
      </p:sp>
      <p:sp>
        <p:nvSpPr>
          <p:cNvPr id="12" name="Section name">
            <a:extLst>
              <a:ext uri="{FF2B5EF4-FFF2-40B4-BE49-F238E27FC236}">
                <a16:creationId xmlns:a16="http://schemas.microsoft.com/office/drawing/2014/main" id="{EF86975C-EAED-47F0-F3C4-0295E2543A4C}"/>
              </a:ext>
            </a:extLst>
          </p:cNvPr>
          <p:cNvSpPr>
            <a:spLocks noGrp="1"/>
          </p:cNvSpPr>
          <p:nvPr>
            <p:ph type="subTitle" idx="1" hasCustomPrompt="1"/>
          </p:nvPr>
        </p:nvSpPr>
        <p:spPr>
          <a:xfrm>
            <a:off x="6429375" y="319663"/>
            <a:ext cx="877461" cy="188119"/>
          </a:xfrm>
          <a:prstGeom prst="rect">
            <a:avLst/>
          </a:prstGeom>
          <a:solidFill>
            <a:schemeClr val="accent2"/>
          </a:solidFill>
        </p:spPr>
        <p:txBody>
          <a:bodyPr wrap="none" lIns="90000" tIns="36000" rIns="90000" bIns="36000" anchor="ctr">
            <a:spAutoFit/>
          </a:bodyPr>
          <a:lstStyle>
            <a:lvl1pPr marL="0" marR="0" indent="0" algn="l" defTabSz="685800" rtl="0" eaLnBrk="1" fontAlgn="auto" latinLnBrk="0" hangingPunct="1">
              <a:lnSpc>
                <a:spcPct val="100000"/>
              </a:lnSpc>
              <a:spcBef>
                <a:spcPts val="0"/>
              </a:spcBef>
              <a:spcAft>
                <a:spcPts val="0"/>
              </a:spcAft>
              <a:buClrTx/>
              <a:buSzTx/>
              <a:buFont typeface="STIXGeneral-Regular" pitchFamily="2" charset="2"/>
              <a:buNone/>
              <a:tabLst/>
              <a:defRPr lang="fr-CA" sz="750" b="0" i="0" smtClean="0">
                <a:solidFill>
                  <a:schemeClr val="tx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noProof="1"/>
              <a:t>Section  name</a:t>
            </a:r>
          </a:p>
        </p:txBody>
      </p:sp>
    </p:spTree>
    <p:extLst>
      <p:ext uri="{BB962C8B-B14F-4D97-AF65-F5344CB8AC3E}">
        <p14:creationId xmlns:p14="http://schemas.microsoft.com/office/powerpoint/2010/main" val="21892828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to 1">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CACD3DEC-5173-496C-9FA8-46724B993973}"/>
              </a:ext>
            </a:extLst>
          </p:cNvPr>
          <p:cNvSpPr>
            <a:spLocks noGrp="1"/>
          </p:cNvSpPr>
          <p:nvPr>
            <p:ph type="pic" sz="quarter" idx="20"/>
          </p:nvPr>
        </p:nvSpPr>
        <p:spPr>
          <a:xfrm>
            <a:off x="1215000" y="0"/>
            <a:ext cx="7929000" cy="6858000"/>
          </a:xfrm>
          <a:solidFill>
            <a:schemeClr val="bg1">
              <a:lumMod val="95000"/>
            </a:schemeClr>
          </a:solidFill>
        </p:spPr>
        <p:txBody>
          <a:bodyPr vert="horz" lIns="0" tIns="2592000" rIns="0" bIns="0" rtlCol="0" anchor="t">
            <a:normAutofit/>
          </a:bodyPr>
          <a:lstStyle>
            <a:lvl1pPr algn="ctr">
              <a:lnSpc>
                <a:spcPct val="100000"/>
              </a:lnSpc>
              <a:spcBef>
                <a:spcPts val="0"/>
              </a:spcBef>
              <a:defRPr lang="nl-NL" sz="1050" baseline="0">
                <a:solidFill>
                  <a:schemeClr val="tx1"/>
                </a:solidFill>
                <a:latin typeface="+mn-lt"/>
              </a:defRPr>
            </a:lvl1pPr>
          </a:lstStyle>
          <a:p>
            <a:pPr marL="0" lvl="0" indent="0">
              <a:buNone/>
            </a:pPr>
            <a:endParaRPr lang="nl-NL" noProof="0"/>
          </a:p>
        </p:txBody>
      </p:sp>
      <p:sp>
        <p:nvSpPr>
          <p:cNvPr id="2" name="Tijdelijke aanduiding voor voettekst 1" descr="{&quot;templafy&quot;:{&quot;id&quot;:&quot;15b08fc8-47e1-479c-b82f-be63d92951eb&quot;}}">
            <a:extLst>
              <a:ext uri="{FF2B5EF4-FFF2-40B4-BE49-F238E27FC236}">
                <a16:creationId xmlns:a16="http://schemas.microsoft.com/office/drawing/2014/main" id="{43977A72-3C81-4948-B294-C2B281701B11}"/>
              </a:ext>
            </a:extLst>
          </p:cNvPr>
          <p:cNvSpPr>
            <a:spLocks noGrp="1"/>
          </p:cNvSpPr>
          <p:nvPr>
            <p:ph type="ftr" sz="quarter" idx="16"/>
          </p:nvPr>
        </p:nvSpPr>
        <p:spPr/>
        <p:txBody>
          <a:bodyPr/>
          <a:lstStyle/>
          <a:p>
            <a:endParaRPr lang="nl-NL" noProof="0"/>
          </a:p>
        </p:txBody>
      </p:sp>
      <p:pic>
        <p:nvPicPr>
          <p:cNvPr id="8" name="Logo">
            <a:extLst>
              <a:ext uri="{FF2B5EF4-FFF2-40B4-BE49-F238E27FC236}">
                <a16:creationId xmlns:a16="http://schemas.microsoft.com/office/drawing/2014/main" id="{F7B455EA-7A7A-9557-4A8E-7C5F12A892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8501" y="6202800"/>
            <a:ext cx="675083" cy="429024"/>
          </a:xfrm>
          <a:prstGeom prst="rect">
            <a:avLst/>
          </a:prstGeom>
        </p:spPr>
      </p:pic>
      <p:sp>
        <p:nvSpPr>
          <p:cNvPr id="5" name="Titel 4">
            <a:extLst>
              <a:ext uri="{FF2B5EF4-FFF2-40B4-BE49-F238E27FC236}">
                <a16:creationId xmlns:a16="http://schemas.microsoft.com/office/drawing/2014/main" id="{F5A94DC0-37EC-B1D7-7BFA-1F2DB018E84B}"/>
              </a:ext>
            </a:extLst>
          </p:cNvPr>
          <p:cNvSpPr>
            <a:spLocks noGrp="1"/>
          </p:cNvSpPr>
          <p:nvPr>
            <p:ph type="title"/>
          </p:nvPr>
        </p:nvSpPr>
        <p:spPr/>
        <p:txBody>
          <a:bodyPr/>
          <a:lstStyle/>
          <a:p>
            <a:r>
              <a:rPr lang="nl-NL"/>
              <a:t>Klik om stijl te bewerken</a:t>
            </a:r>
          </a:p>
        </p:txBody>
      </p:sp>
      <p:sp>
        <p:nvSpPr>
          <p:cNvPr id="7" name="Section name">
            <a:extLst>
              <a:ext uri="{FF2B5EF4-FFF2-40B4-BE49-F238E27FC236}">
                <a16:creationId xmlns:a16="http://schemas.microsoft.com/office/drawing/2014/main" id="{84566D1A-CCE3-4CEF-866E-9A142AEC336D}"/>
              </a:ext>
            </a:extLst>
          </p:cNvPr>
          <p:cNvSpPr>
            <a:spLocks noGrp="1"/>
          </p:cNvSpPr>
          <p:nvPr>
            <p:ph type="subTitle" idx="1" hasCustomPrompt="1"/>
          </p:nvPr>
        </p:nvSpPr>
        <p:spPr>
          <a:xfrm>
            <a:off x="1728000" y="319663"/>
            <a:ext cx="877461" cy="188119"/>
          </a:xfrm>
          <a:prstGeom prst="rect">
            <a:avLst/>
          </a:prstGeom>
          <a:solidFill>
            <a:schemeClr val="accent2"/>
          </a:solidFill>
        </p:spPr>
        <p:txBody>
          <a:bodyPr wrap="none" lIns="90000" tIns="36000" rIns="90000" bIns="36000" anchor="ctr">
            <a:spAutoFit/>
          </a:bodyPr>
          <a:lstStyle>
            <a:lvl1pPr marL="0" marR="0" indent="0" algn="l" defTabSz="685800" rtl="0" eaLnBrk="1" fontAlgn="auto" latinLnBrk="0" hangingPunct="1">
              <a:lnSpc>
                <a:spcPct val="100000"/>
              </a:lnSpc>
              <a:spcBef>
                <a:spcPts val="0"/>
              </a:spcBef>
              <a:spcAft>
                <a:spcPts val="0"/>
              </a:spcAft>
              <a:buClrTx/>
              <a:buSzTx/>
              <a:buFont typeface="STIXGeneral-Regular" pitchFamily="2" charset="2"/>
              <a:buNone/>
              <a:tabLst/>
              <a:defRPr lang="fr-CA" sz="750" b="0" i="0" smtClean="0">
                <a:solidFill>
                  <a:schemeClr val="tx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noProof="1"/>
              <a:t>Section  name</a:t>
            </a:r>
          </a:p>
        </p:txBody>
      </p:sp>
    </p:spTree>
    <p:extLst>
      <p:ext uri="{BB962C8B-B14F-4D97-AF65-F5344CB8AC3E}">
        <p14:creationId xmlns:p14="http://schemas.microsoft.com/office/powerpoint/2010/main" val="9871425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to 2">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CACD3DEC-5173-496C-9FA8-46724B993973}"/>
              </a:ext>
            </a:extLst>
          </p:cNvPr>
          <p:cNvSpPr>
            <a:spLocks noGrp="1"/>
          </p:cNvSpPr>
          <p:nvPr>
            <p:ph type="pic" sz="quarter" idx="20"/>
          </p:nvPr>
        </p:nvSpPr>
        <p:spPr>
          <a:xfrm>
            <a:off x="1215000" y="2095501"/>
            <a:ext cx="7929000" cy="4762499"/>
          </a:xfrm>
          <a:solidFill>
            <a:schemeClr val="bg1">
              <a:lumMod val="95000"/>
            </a:schemeClr>
          </a:solidFill>
        </p:spPr>
        <p:txBody>
          <a:bodyPr vert="horz" lIns="0" tIns="2592000" rIns="0" bIns="0" rtlCol="0" anchor="t">
            <a:normAutofit/>
          </a:bodyPr>
          <a:lstStyle>
            <a:lvl1pPr algn="ctr">
              <a:lnSpc>
                <a:spcPct val="100000"/>
              </a:lnSpc>
              <a:spcBef>
                <a:spcPts val="0"/>
              </a:spcBef>
              <a:defRPr lang="nl-NL" sz="1050" baseline="0">
                <a:solidFill>
                  <a:schemeClr val="tx1"/>
                </a:solidFill>
                <a:latin typeface="+mn-lt"/>
              </a:defRPr>
            </a:lvl1pPr>
          </a:lstStyle>
          <a:p>
            <a:pPr marL="0" lvl="0" indent="0">
              <a:buNone/>
            </a:pPr>
            <a:endParaRPr lang="nl-NL" noProof="0"/>
          </a:p>
        </p:txBody>
      </p:sp>
      <p:sp>
        <p:nvSpPr>
          <p:cNvPr id="2" name="Tijdelijke aanduiding voor voettekst 1" descr="{&quot;templafy&quot;:{&quot;id&quot;:&quot;28bf275e-343f-417a-ae23-872a9dae9031&quot;}}">
            <a:extLst>
              <a:ext uri="{FF2B5EF4-FFF2-40B4-BE49-F238E27FC236}">
                <a16:creationId xmlns:a16="http://schemas.microsoft.com/office/drawing/2014/main" id="{43977A72-3C81-4948-B294-C2B281701B11}"/>
              </a:ext>
            </a:extLst>
          </p:cNvPr>
          <p:cNvSpPr>
            <a:spLocks noGrp="1"/>
          </p:cNvSpPr>
          <p:nvPr>
            <p:ph type="ftr" sz="quarter" idx="16"/>
          </p:nvPr>
        </p:nvSpPr>
        <p:spPr/>
        <p:txBody>
          <a:bodyPr/>
          <a:lstStyle/>
          <a:p>
            <a:endParaRPr lang="nl-NL" noProof="0"/>
          </a:p>
        </p:txBody>
      </p:sp>
      <p:sp>
        <p:nvSpPr>
          <p:cNvPr id="3" name="Tijdelijke aanduiding voor dianummer 2">
            <a:extLst>
              <a:ext uri="{FF2B5EF4-FFF2-40B4-BE49-F238E27FC236}">
                <a16:creationId xmlns:a16="http://schemas.microsoft.com/office/drawing/2014/main" id="{0F415382-4816-4B5E-BE3D-99DD71522616}"/>
              </a:ext>
            </a:extLst>
          </p:cNvPr>
          <p:cNvSpPr>
            <a:spLocks noGrp="1"/>
          </p:cNvSpPr>
          <p:nvPr>
            <p:ph type="sldNum" sz="quarter" idx="17"/>
          </p:nvPr>
        </p:nvSpPr>
        <p:spPr/>
        <p:txBody>
          <a:bodyPr/>
          <a:lstStyle/>
          <a:p>
            <a:fld id="{7F5BDB71-409D-4E9A-A9B2-364D2F190F8C}" type="slidenum">
              <a:rPr lang="nl-NL" noProof="0" smtClean="0"/>
              <a:pPr/>
              <a:t>‹nr.›</a:t>
            </a:fld>
            <a:endParaRPr lang="nl-NL" noProof="0"/>
          </a:p>
        </p:txBody>
      </p:sp>
      <p:sp>
        <p:nvSpPr>
          <p:cNvPr id="5" name="Titel 4">
            <a:extLst>
              <a:ext uri="{FF2B5EF4-FFF2-40B4-BE49-F238E27FC236}">
                <a16:creationId xmlns:a16="http://schemas.microsoft.com/office/drawing/2014/main" id="{C1D19BDD-1C89-98F9-C684-3DC04BF621AE}"/>
              </a:ext>
            </a:extLst>
          </p:cNvPr>
          <p:cNvSpPr>
            <a:spLocks noGrp="1"/>
          </p:cNvSpPr>
          <p:nvPr>
            <p:ph type="title"/>
          </p:nvPr>
        </p:nvSpPr>
        <p:spPr/>
        <p:txBody>
          <a:bodyPr/>
          <a:lstStyle/>
          <a:p>
            <a:r>
              <a:rPr lang="nl-NL"/>
              <a:t>Klik om stijl te bewerken</a:t>
            </a:r>
          </a:p>
        </p:txBody>
      </p:sp>
      <p:sp>
        <p:nvSpPr>
          <p:cNvPr id="7" name="Section name">
            <a:extLst>
              <a:ext uri="{FF2B5EF4-FFF2-40B4-BE49-F238E27FC236}">
                <a16:creationId xmlns:a16="http://schemas.microsoft.com/office/drawing/2014/main" id="{3F2E3716-2544-8445-1A18-677FA7219FB7}"/>
              </a:ext>
            </a:extLst>
          </p:cNvPr>
          <p:cNvSpPr>
            <a:spLocks noGrp="1"/>
          </p:cNvSpPr>
          <p:nvPr>
            <p:ph type="subTitle" idx="1" hasCustomPrompt="1"/>
          </p:nvPr>
        </p:nvSpPr>
        <p:spPr>
          <a:xfrm>
            <a:off x="1728000" y="319663"/>
            <a:ext cx="877461" cy="188119"/>
          </a:xfrm>
          <a:prstGeom prst="rect">
            <a:avLst/>
          </a:prstGeom>
          <a:solidFill>
            <a:schemeClr val="accent2"/>
          </a:solidFill>
        </p:spPr>
        <p:txBody>
          <a:bodyPr wrap="none" lIns="90000" tIns="36000" rIns="90000" bIns="36000" anchor="ctr">
            <a:spAutoFit/>
          </a:bodyPr>
          <a:lstStyle>
            <a:lvl1pPr marL="0" marR="0" indent="0" algn="l" defTabSz="685800" rtl="0" eaLnBrk="1" fontAlgn="auto" latinLnBrk="0" hangingPunct="1">
              <a:lnSpc>
                <a:spcPct val="100000"/>
              </a:lnSpc>
              <a:spcBef>
                <a:spcPts val="0"/>
              </a:spcBef>
              <a:spcAft>
                <a:spcPts val="0"/>
              </a:spcAft>
              <a:buClrTx/>
              <a:buSzTx/>
              <a:buFont typeface="STIXGeneral-Regular" pitchFamily="2" charset="2"/>
              <a:buNone/>
              <a:tabLst/>
              <a:defRPr lang="fr-CA" sz="750" b="0" i="0" smtClean="0">
                <a:solidFill>
                  <a:schemeClr val="tx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noProof="1"/>
              <a:t>Section  name</a:t>
            </a:r>
          </a:p>
        </p:txBody>
      </p:sp>
    </p:spTree>
    <p:extLst>
      <p:ext uri="{BB962C8B-B14F-4D97-AF65-F5344CB8AC3E}">
        <p14:creationId xmlns:p14="http://schemas.microsoft.com/office/powerpoint/2010/main" val="11393330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to 3">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CACD3DEC-5173-496C-9FA8-46724B993973}"/>
              </a:ext>
            </a:extLst>
          </p:cNvPr>
          <p:cNvSpPr>
            <a:spLocks noGrp="1"/>
          </p:cNvSpPr>
          <p:nvPr>
            <p:ph type="pic" sz="quarter" idx="20"/>
          </p:nvPr>
        </p:nvSpPr>
        <p:spPr>
          <a:xfrm>
            <a:off x="1" y="0"/>
            <a:ext cx="9143999" cy="6858000"/>
          </a:xfrm>
          <a:solidFill>
            <a:schemeClr val="bg1">
              <a:lumMod val="95000"/>
            </a:schemeClr>
          </a:solidFill>
        </p:spPr>
        <p:txBody>
          <a:bodyPr vert="horz" lIns="0" tIns="2592000" rIns="0" bIns="0" rtlCol="0" anchor="t">
            <a:normAutofit/>
          </a:bodyPr>
          <a:lstStyle>
            <a:lvl1pPr algn="ctr">
              <a:lnSpc>
                <a:spcPct val="100000"/>
              </a:lnSpc>
              <a:spcBef>
                <a:spcPts val="0"/>
              </a:spcBef>
              <a:defRPr lang="nl-NL" sz="1050" baseline="0">
                <a:solidFill>
                  <a:schemeClr val="tx1"/>
                </a:solidFill>
                <a:latin typeface="+mn-lt"/>
              </a:defRPr>
            </a:lvl1pPr>
          </a:lstStyle>
          <a:p>
            <a:pPr marL="0" lvl="0" indent="0">
              <a:buNone/>
            </a:pPr>
            <a:endParaRPr lang="nl-NL" noProof="0"/>
          </a:p>
        </p:txBody>
      </p:sp>
    </p:spTree>
    <p:extLst>
      <p:ext uri="{BB962C8B-B14F-4D97-AF65-F5344CB8AC3E}">
        <p14:creationId xmlns:p14="http://schemas.microsoft.com/office/powerpoint/2010/main" val="239574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5" name="Date Placeholder 4"/>
          <p:cNvSpPr>
            <a:spLocks noGrp="1"/>
          </p:cNvSpPr>
          <p:nvPr>
            <p:ph type="dt" sz="half" idx="10"/>
          </p:nvPr>
        </p:nvSpPr>
        <p:spPr/>
        <p:txBody>
          <a:bodyPr/>
          <a:lstStyle/>
          <a:p>
            <a:fld id="{F852F4BC-C06D-5E48-8D0A-A5C47946D712}" type="datetimeFigureOut">
              <a:rPr lang="en-US" smtClean="0"/>
              <a:t>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2DA275-D5E7-0749-BBAA-3BDE312A678B}" type="slidenum">
              <a:rPr lang="en-US" smtClean="0"/>
              <a:t>‹nr.›</a:t>
            </a:fld>
            <a:endParaRPr lang="en-US"/>
          </a:p>
        </p:txBody>
      </p:sp>
    </p:spTree>
    <p:extLst>
      <p:ext uri="{BB962C8B-B14F-4D97-AF65-F5344CB8AC3E}">
        <p14:creationId xmlns:p14="http://schemas.microsoft.com/office/powerpoint/2010/main" val="3831931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edia 1">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3833C1-2E65-4ABD-BD40-EAD2D855D3AD}"/>
              </a:ext>
            </a:extLst>
          </p:cNvPr>
          <p:cNvSpPr>
            <a:spLocks noGrp="1"/>
          </p:cNvSpPr>
          <p:nvPr>
            <p:ph type="title" hasCustomPrompt="1"/>
          </p:nvPr>
        </p:nvSpPr>
        <p:spPr>
          <a:xfrm>
            <a:off x="1620001" y="1160201"/>
            <a:ext cx="4529339" cy="775597"/>
          </a:xfrm>
        </p:spPr>
        <p:txBody>
          <a:bodyPr/>
          <a:lstStyle>
            <a:lvl1pPr>
              <a:defRPr/>
            </a:lvl1pPr>
          </a:lstStyle>
          <a:p>
            <a:r>
              <a:rPr lang="nl-NL"/>
              <a:t>[sectie-titel]</a:t>
            </a:r>
          </a:p>
        </p:txBody>
      </p:sp>
      <p:sp>
        <p:nvSpPr>
          <p:cNvPr id="14" name="Placeholder: Foto">
            <a:extLst>
              <a:ext uri="{FF2B5EF4-FFF2-40B4-BE49-F238E27FC236}">
                <a16:creationId xmlns:a16="http://schemas.microsoft.com/office/drawing/2014/main" id="{81F27CB5-A779-4C7D-861E-A1FC59B0DBFE}"/>
              </a:ext>
            </a:extLst>
          </p:cNvPr>
          <p:cNvSpPr>
            <a:spLocks noGrp="1"/>
          </p:cNvSpPr>
          <p:nvPr>
            <p:ph type="pic" sz="quarter" idx="12" hasCustomPrompt="1"/>
          </p:nvPr>
        </p:nvSpPr>
        <p:spPr>
          <a:xfrm>
            <a:off x="6758823" y="0"/>
            <a:ext cx="2385178" cy="6858000"/>
          </a:xfrm>
          <a:prstGeom prst="rect">
            <a:avLst/>
          </a:prstGeom>
          <a:solidFill>
            <a:schemeClr val="bg1">
              <a:lumMod val="95000"/>
            </a:schemeClr>
          </a:solidFill>
        </p:spPr>
        <p:txBody>
          <a:bodyPr lIns="0" tIns="4284000" rIns="0" bIns="0" anchor="t">
            <a:normAutofit/>
          </a:bodyPr>
          <a:lstStyle>
            <a:lvl1pPr marL="0" indent="0" algn="ctr">
              <a:lnSpc>
                <a:spcPct val="100000"/>
              </a:lnSpc>
              <a:spcBef>
                <a:spcPts val="0"/>
              </a:spcBef>
              <a:buNone/>
              <a:defRPr sz="1050">
                <a:solidFill>
                  <a:schemeClr val="tx1"/>
                </a:solidFill>
                <a:latin typeface="+mn-lt"/>
              </a:defRPr>
            </a:lvl1pPr>
          </a:lstStyle>
          <a:p>
            <a:pPr marL="0" lvl="0" indent="0">
              <a:buNone/>
            </a:pPr>
            <a:r>
              <a:rPr lang="nl-NL" noProof="0"/>
              <a:t>Om hier een foto in te voegen: </a:t>
            </a:r>
            <a:br>
              <a:rPr lang="nl-NL" noProof="0"/>
            </a:br>
            <a:r>
              <a:rPr lang="nl-NL" noProof="0"/>
              <a:t>klik op het grijze gedeelte </a:t>
            </a:r>
            <a:br>
              <a:rPr lang="nl-NL" noProof="0"/>
            </a:br>
            <a:r>
              <a:rPr lang="nl-NL" noProof="0"/>
              <a:t>en kies &gt;Invoegen &gt;Afbeeldingen</a:t>
            </a:r>
          </a:p>
        </p:txBody>
      </p:sp>
      <p:sp>
        <p:nvSpPr>
          <p:cNvPr id="15" name="Placeholder: Overlay">
            <a:extLst>
              <a:ext uri="{FF2B5EF4-FFF2-40B4-BE49-F238E27FC236}">
                <a16:creationId xmlns:a16="http://schemas.microsoft.com/office/drawing/2014/main" id="{DAA6FCF7-EAB7-4906-987B-764F8A74A3AC}"/>
              </a:ext>
            </a:extLst>
          </p:cNvPr>
          <p:cNvSpPr>
            <a:spLocks noGrp="1"/>
          </p:cNvSpPr>
          <p:nvPr>
            <p:ph type="body" sz="quarter" idx="21" hasCustomPrompt="1"/>
          </p:nvPr>
        </p:nvSpPr>
        <p:spPr>
          <a:xfrm>
            <a:off x="6870600" y="0"/>
            <a:ext cx="2273400" cy="4089600"/>
          </a:xfrm>
          <a:prstGeom prst="rect">
            <a:avLst/>
          </a:prstGeom>
          <a:blipFill>
            <a:blip r:embed="rId2"/>
            <a:stretch>
              <a:fillRect/>
            </a:stretch>
          </a:blipFill>
        </p:spPr>
        <p:txBody>
          <a:bodyPr>
            <a:normAutofit/>
          </a:bodyPr>
          <a:lstStyle>
            <a:lvl1pPr marL="0" indent="0">
              <a:lnSpc>
                <a:spcPct val="10000"/>
              </a:lnSpc>
              <a:spcBef>
                <a:spcPts val="0"/>
              </a:spcBef>
              <a:buNone/>
              <a:defRPr sz="100"/>
            </a:lvl1pPr>
          </a:lstStyle>
          <a:p>
            <a:pPr lvl="0"/>
            <a:r>
              <a:rPr lang="nl-NL" noProof="0"/>
              <a:t> </a:t>
            </a:r>
          </a:p>
        </p:txBody>
      </p:sp>
      <p:sp>
        <p:nvSpPr>
          <p:cNvPr id="6" name="Tijdelijke aanduiding voor voettekst 1">
            <a:extLst>
              <a:ext uri="{FF2B5EF4-FFF2-40B4-BE49-F238E27FC236}">
                <a16:creationId xmlns:a16="http://schemas.microsoft.com/office/drawing/2014/main" id="{1E95BB90-B7B6-40E2-BEEB-E8FF924D7858}"/>
              </a:ext>
            </a:extLst>
          </p:cNvPr>
          <p:cNvSpPr>
            <a:spLocks noGrp="1"/>
          </p:cNvSpPr>
          <p:nvPr>
            <p:ph type="ftr" sz="quarter" idx="22"/>
          </p:nvPr>
        </p:nvSpPr>
        <p:spPr>
          <a:xfrm>
            <a:off x="-152630" y="6388271"/>
            <a:ext cx="135000" cy="180000"/>
          </a:xfrm>
          <a:prstGeom prst="rect">
            <a:avLst/>
          </a:prstGeom>
        </p:spPr>
        <p:txBody>
          <a:bodyPr/>
          <a:lstStyle>
            <a:lvl1pPr>
              <a:defRPr sz="100">
                <a:solidFill>
                  <a:srgbClr val="F0F0F0"/>
                </a:solidFill>
              </a:defRPr>
            </a:lvl1pPr>
          </a:lstStyle>
          <a:p>
            <a:endParaRPr lang="nl-NL"/>
          </a:p>
        </p:txBody>
      </p:sp>
      <p:sp>
        <p:nvSpPr>
          <p:cNvPr id="7" name="Tijdelijke aanduiding voor dianummer 3">
            <a:extLst>
              <a:ext uri="{FF2B5EF4-FFF2-40B4-BE49-F238E27FC236}">
                <a16:creationId xmlns:a16="http://schemas.microsoft.com/office/drawing/2014/main" id="{6F310A33-86B7-46FF-AED7-D3CB6561DC1B}"/>
              </a:ext>
            </a:extLst>
          </p:cNvPr>
          <p:cNvSpPr>
            <a:spLocks noGrp="1"/>
          </p:cNvSpPr>
          <p:nvPr>
            <p:ph type="sldNum" sz="quarter" idx="23"/>
          </p:nvPr>
        </p:nvSpPr>
        <p:spPr>
          <a:xfrm>
            <a:off x="-152630" y="6678000"/>
            <a:ext cx="135000" cy="180000"/>
          </a:xfrm>
          <a:prstGeom prst="rect">
            <a:avLst/>
          </a:prstGeom>
        </p:spPr>
        <p:txBody>
          <a:bodyPr/>
          <a:lstStyle>
            <a:lvl1pPr>
              <a:defRPr sz="100">
                <a:solidFill>
                  <a:srgbClr val="F0F0F0"/>
                </a:solidFill>
              </a:defRPr>
            </a:lvl1pPr>
          </a:lstStyle>
          <a:p>
            <a:fld id="{7F5BDB71-409D-4E9A-A9B2-364D2F190F8C}" type="slidenum">
              <a:rPr lang="nl-NL" smtClean="0"/>
              <a:pPr/>
              <a:t>‹nr.›</a:t>
            </a:fld>
            <a:endParaRPr lang="nl-NL"/>
          </a:p>
        </p:txBody>
      </p:sp>
    </p:spTree>
    <p:extLst>
      <p:ext uri="{BB962C8B-B14F-4D97-AF65-F5344CB8AC3E}">
        <p14:creationId xmlns:p14="http://schemas.microsoft.com/office/powerpoint/2010/main" val="8957900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edia 2">
    <p:spTree>
      <p:nvGrpSpPr>
        <p:cNvPr id="1" name=""/>
        <p:cNvGrpSpPr/>
        <p:nvPr/>
      </p:nvGrpSpPr>
      <p:grpSpPr>
        <a:xfrm>
          <a:off x="0" y="0"/>
          <a:ext cx="0" cy="0"/>
          <a:chOff x="0" y="0"/>
          <a:chExt cx="0" cy="0"/>
        </a:xfrm>
      </p:grpSpPr>
      <p:sp>
        <p:nvSpPr>
          <p:cNvPr id="8" name="Afdekking">
            <a:extLst>
              <a:ext uri="{FF2B5EF4-FFF2-40B4-BE49-F238E27FC236}">
                <a16:creationId xmlns:a16="http://schemas.microsoft.com/office/drawing/2014/main" id="{9ECF3ECC-8F05-0781-43BA-6F060574B9A5}"/>
              </a:ext>
            </a:extLst>
          </p:cNvPr>
          <p:cNvSpPr/>
          <p:nvPr userDrawn="1"/>
        </p:nvSpPr>
        <p:spPr>
          <a:xfrm>
            <a:off x="-17629" y="0"/>
            <a:ext cx="126111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4" name="Titel 3">
            <a:extLst>
              <a:ext uri="{FF2B5EF4-FFF2-40B4-BE49-F238E27FC236}">
                <a16:creationId xmlns:a16="http://schemas.microsoft.com/office/drawing/2014/main" id="{203833C1-2E65-4ABD-BD40-EAD2D855D3AD}"/>
              </a:ext>
            </a:extLst>
          </p:cNvPr>
          <p:cNvSpPr>
            <a:spLocks noGrp="1"/>
          </p:cNvSpPr>
          <p:nvPr>
            <p:ph type="title" hasCustomPrompt="1"/>
          </p:nvPr>
        </p:nvSpPr>
        <p:spPr>
          <a:xfrm>
            <a:off x="230267" y="1615830"/>
            <a:ext cx="2025000" cy="3189850"/>
          </a:xfrm>
        </p:spPr>
        <p:txBody>
          <a:bodyPr/>
          <a:lstStyle>
            <a:lvl1pPr>
              <a:defRPr/>
            </a:lvl1pPr>
          </a:lstStyle>
          <a:p>
            <a:r>
              <a:rPr lang="nl-NL"/>
              <a:t>[sectie-titel]</a:t>
            </a:r>
          </a:p>
        </p:txBody>
      </p:sp>
      <p:sp>
        <p:nvSpPr>
          <p:cNvPr id="12" name="Tijdelijke aanduiding voor afbeelding 16">
            <a:extLst>
              <a:ext uri="{FF2B5EF4-FFF2-40B4-BE49-F238E27FC236}">
                <a16:creationId xmlns:a16="http://schemas.microsoft.com/office/drawing/2014/main" id="{B2683D96-E685-4767-885A-15C8860610AA}"/>
              </a:ext>
            </a:extLst>
          </p:cNvPr>
          <p:cNvSpPr>
            <a:spLocks noGrp="1"/>
          </p:cNvSpPr>
          <p:nvPr>
            <p:ph type="pic" sz="quarter" idx="20"/>
          </p:nvPr>
        </p:nvSpPr>
        <p:spPr>
          <a:xfrm>
            <a:off x="2384822" y="0"/>
            <a:ext cx="6759178" cy="6858000"/>
          </a:xfrm>
          <a:prstGeom prst="rect">
            <a:avLst/>
          </a:prstGeom>
          <a:solidFill>
            <a:schemeClr val="bg1">
              <a:lumMod val="95000"/>
            </a:schemeClr>
          </a:solidFill>
        </p:spPr>
        <p:txBody>
          <a:bodyPr vert="horz" lIns="360000" tIns="1008000" rIns="0" bIns="0" rtlCol="0" anchor="t">
            <a:normAutofit/>
          </a:bodyPr>
          <a:lstStyle>
            <a:lvl1pPr marL="0" indent="0" algn="l">
              <a:lnSpc>
                <a:spcPct val="100000"/>
              </a:lnSpc>
              <a:spcBef>
                <a:spcPts val="0"/>
              </a:spcBef>
              <a:buNone/>
              <a:defRPr lang="nl-NL" sz="1050" baseline="0">
                <a:solidFill>
                  <a:schemeClr val="tx1"/>
                </a:solidFill>
                <a:latin typeface="+mn-lt"/>
              </a:defRPr>
            </a:lvl1pPr>
          </a:lstStyle>
          <a:p>
            <a:pPr marL="216000" marR="0" lvl="0" indent="-216000" algn="ctr" defTabSz="685800" rtl="0" eaLnBrk="1" fontAlgn="auto" latinLnBrk="0" hangingPunct="1">
              <a:lnSpc>
                <a:spcPct val="100000"/>
              </a:lnSpc>
              <a:spcBef>
                <a:spcPts val="0"/>
              </a:spcBef>
              <a:spcAft>
                <a:spcPts val="0"/>
              </a:spcAft>
              <a:buClrTx/>
              <a:buSzTx/>
              <a:tabLst/>
              <a:defRPr/>
            </a:pPr>
            <a:endParaRPr lang="nl-NL" noProof="0"/>
          </a:p>
        </p:txBody>
      </p:sp>
      <p:sp>
        <p:nvSpPr>
          <p:cNvPr id="5" name="Tijdelijke aanduiding voor voettekst 1">
            <a:extLst>
              <a:ext uri="{FF2B5EF4-FFF2-40B4-BE49-F238E27FC236}">
                <a16:creationId xmlns:a16="http://schemas.microsoft.com/office/drawing/2014/main" id="{3D761796-9C01-4AA9-914D-8359BB0429F5}"/>
              </a:ext>
            </a:extLst>
          </p:cNvPr>
          <p:cNvSpPr>
            <a:spLocks noGrp="1"/>
          </p:cNvSpPr>
          <p:nvPr>
            <p:ph type="ftr" sz="quarter" idx="22"/>
          </p:nvPr>
        </p:nvSpPr>
        <p:spPr>
          <a:xfrm>
            <a:off x="-152630" y="6388271"/>
            <a:ext cx="135000" cy="180000"/>
          </a:xfrm>
          <a:prstGeom prst="rect">
            <a:avLst/>
          </a:prstGeom>
        </p:spPr>
        <p:txBody>
          <a:bodyPr/>
          <a:lstStyle>
            <a:lvl1pPr>
              <a:defRPr sz="100">
                <a:solidFill>
                  <a:srgbClr val="F0F0F0"/>
                </a:solidFill>
              </a:defRPr>
            </a:lvl1pPr>
          </a:lstStyle>
          <a:p>
            <a:endParaRPr lang="nl-NL"/>
          </a:p>
        </p:txBody>
      </p:sp>
      <p:sp>
        <p:nvSpPr>
          <p:cNvPr id="6" name="Tijdelijke aanduiding voor dianummer 3">
            <a:extLst>
              <a:ext uri="{FF2B5EF4-FFF2-40B4-BE49-F238E27FC236}">
                <a16:creationId xmlns:a16="http://schemas.microsoft.com/office/drawing/2014/main" id="{AB20F9F2-DD00-4F61-B905-01BA7BF10E93}"/>
              </a:ext>
            </a:extLst>
          </p:cNvPr>
          <p:cNvSpPr>
            <a:spLocks noGrp="1"/>
          </p:cNvSpPr>
          <p:nvPr>
            <p:ph type="sldNum" sz="quarter" idx="23"/>
          </p:nvPr>
        </p:nvSpPr>
        <p:spPr>
          <a:xfrm>
            <a:off x="-152630" y="6678000"/>
            <a:ext cx="135000" cy="180000"/>
          </a:xfrm>
          <a:prstGeom prst="rect">
            <a:avLst/>
          </a:prstGeom>
        </p:spPr>
        <p:txBody>
          <a:bodyPr/>
          <a:lstStyle>
            <a:lvl1pPr>
              <a:defRPr sz="100">
                <a:solidFill>
                  <a:srgbClr val="F0F0F0"/>
                </a:solidFill>
              </a:defRPr>
            </a:lvl1pPr>
          </a:lstStyle>
          <a:p>
            <a:fld id="{7F5BDB71-409D-4E9A-A9B2-364D2F190F8C}" type="slidenum">
              <a:rPr lang="nl-NL" smtClean="0"/>
              <a:pPr/>
              <a:t>‹nr.›</a:t>
            </a:fld>
            <a:endParaRPr lang="nl-NL"/>
          </a:p>
        </p:txBody>
      </p:sp>
      <p:pic>
        <p:nvPicPr>
          <p:cNvPr id="7" name="Logo">
            <a:extLst>
              <a:ext uri="{FF2B5EF4-FFF2-40B4-BE49-F238E27FC236}">
                <a16:creationId xmlns:a16="http://schemas.microsoft.com/office/drawing/2014/main" id="{77CB15A1-B145-8183-775A-956D657D42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8501" y="6202800"/>
            <a:ext cx="675083" cy="429024"/>
          </a:xfrm>
          <a:prstGeom prst="rect">
            <a:avLst/>
          </a:prstGeom>
        </p:spPr>
      </p:pic>
    </p:spTree>
    <p:extLst>
      <p:ext uri="{BB962C8B-B14F-4D97-AF65-F5344CB8AC3E}">
        <p14:creationId xmlns:p14="http://schemas.microsoft.com/office/powerpoint/2010/main" val="15475540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edia 3">
    <p:spTree>
      <p:nvGrpSpPr>
        <p:cNvPr id="1" name=""/>
        <p:cNvGrpSpPr/>
        <p:nvPr/>
      </p:nvGrpSpPr>
      <p:grpSpPr>
        <a:xfrm>
          <a:off x="0" y="0"/>
          <a:ext cx="0" cy="0"/>
          <a:chOff x="0" y="0"/>
          <a:chExt cx="0" cy="0"/>
        </a:xfrm>
      </p:grpSpPr>
      <p:sp>
        <p:nvSpPr>
          <p:cNvPr id="11" name="Afdekking">
            <a:extLst>
              <a:ext uri="{FF2B5EF4-FFF2-40B4-BE49-F238E27FC236}">
                <a16:creationId xmlns:a16="http://schemas.microsoft.com/office/drawing/2014/main" id="{3826C673-165F-0AFB-2177-80D6A1CB1459}"/>
              </a:ext>
            </a:extLst>
          </p:cNvPr>
          <p:cNvSpPr/>
          <p:nvPr userDrawn="1"/>
        </p:nvSpPr>
        <p:spPr>
          <a:xfrm>
            <a:off x="-17629" y="0"/>
            <a:ext cx="126111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9" name="Achtergrond"/>
          <p:cNvSpPr/>
          <p:nvPr userDrawn="1"/>
        </p:nvSpPr>
        <p:spPr>
          <a:xfrm>
            <a:off x="2392996" y="0"/>
            <a:ext cx="6751004" cy="6875248"/>
          </a:xfrm>
          <a:prstGeom prst="rect">
            <a:avLst/>
          </a:prstGeom>
          <a:gradFill flip="none" rotWithShape="1">
            <a:gsLst>
              <a:gs pos="0">
                <a:srgbClr val="B3D6EC"/>
              </a:gs>
              <a:gs pos="25000">
                <a:srgbClr val="D8E6F0"/>
              </a:gs>
              <a:gs pos="8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latin typeface="Montserrat" panose="02000505000000020004" pitchFamily="2" charset="77"/>
            </a:endParaRPr>
          </a:p>
        </p:txBody>
      </p:sp>
      <p:pic>
        <p:nvPicPr>
          <p:cNvPr id="6" name="Overlay">
            <a:extLst>
              <a:ext uri="{FF2B5EF4-FFF2-40B4-BE49-F238E27FC236}">
                <a16:creationId xmlns:a16="http://schemas.microsoft.com/office/drawing/2014/main" id="{5516DE10-B823-8642-B6F0-7508B802AC9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r="42719"/>
          <a:stretch/>
        </p:blipFill>
        <p:spPr>
          <a:xfrm>
            <a:off x="6869682" y="0"/>
            <a:ext cx="2274319" cy="5949194"/>
          </a:xfrm>
          <a:prstGeom prst="rect">
            <a:avLst/>
          </a:prstGeom>
        </p:spPr>
      </p:pic>
      <p:sp>
        <p:nvSpPr>
          <p:cNvPr id="5" name="Tijdelijke aanduiding voor voettekst 1">
            <a:extLst>
              <a:ext uri="{FF2B5EF4-FFF2-40B4-BE49-F238E27FC236}">
                <a16:creationId xmlns:a16="http://schemas.microsoft.com/office/drawing/2014/main" id="{59254672-386D-416A-8085-D659D9D33089}"/>
              </a:ext>
            </a:extLst>
          </p:cNvPr>
          <p:cNvSpPr>
            <a:spLocks noGrp="1"/>
          </p:cNvSpPr>
          <p:nvPr>
            <p:ph type="ftr" sz="quarter" idx="22"/>
          </p:nvPr>
        </p:nvSpPr>
        <p:spPr>
          <a:xfrm>
            <a:off x="-152630" y="6388271"/>
            <a:ext cx="135000" cy="180000"/>
          </a:xfrm>
          <a:prstGeom prst="rect">
            <a:avLst/>
          </a:prstGeom>
        </p:spPr>
        <p:txBody>
          <a:bodyPr/>
          <a:lstStyle>
            <a:lvl1pPr>
              <a:defRPr sz="100">
                <a:solidFill>
                  <a:srgbClr val="F0F0F0"/>
                </a:solidFill>
              </a:defRPr>
            </a:lvl1pPr>
          </a:lstStyle>
          <a:p>
            <a:endParaRPr lang="nl-NL"/>
          </a:p>
        </p:txBody>
      </p:sp>
      <p:sp>
        <p:nvSpPr>
          <p:cNvPr id="7" name="Tijdelijke aanduiding voor dianummer 3">
            <a:extLst>
              <a:ext uri="{FF2B5EF4-FFF2-40B4-BE49-F238E27FC236}">
                <a16:creationId xmlns:a16="http://schemas.microsoft.com/office/drawing/2014/main" id="{7F813C27-FEA4-475D-AD0E-38A37261116F}"/>
              </a:ext>
            </a:extLst>
          </p:cNvPr>
          <p:cNvSpPr>
            <a:spLocks noGrp="1"/>
          </p:cNvSpPr>
          <p:nvPr>
            <p:ph type="sldNum" sz="quarter" idx="23"/>
          </p:nvPr>
        </p:nvSpPr>
        <p:spPr>
          <a:xfrm>
            <a:off x="-152630" y="6678000"/>
            <a:ext cx="135000" cy="180000"/>
          </a:xfrm>
          <a:prstGeom prst="rect">
            <a:avLst/>
          </a:prstGeom>
        </p:spPr>
        <p:txBody>
          <a:bodyPr/>
          <a:lstStyle>
            <a:lvl1pPr>
              <a:defRPr sz="100">
                <a:solidFill>
                  <a:srgbClr val="F0F0F0"/>
                </a:solidFill>
              </a:defRPr>
            </a:lvl1pPr>
          </a:lstStyle>
          <a:p>
            <a:fld id="{7F5BDB71-409D-4E9A-A9B2-364D2F190F8C}" type="slidenum">
              <a:rPr lang="nl-NL" smtClean="0"/>
              <a:pPr/>
              <a:t>‹nr.›</a:t>
            </a:fld>
            <a:endParaRPr lang="nl-NL"/>
          </a:p>
        </p:txBody>
      </p:sp>
      <p:sp>
        <p:nvSpPr>
          <p:cNvPr id="10" name="Titel 3">
            <a:extLst>
              <a:ext uri="{FF2B5EF4-FFF2-40B4-BE49-F238E27FC236}">
                <a16:creationId xmlns:a16="http://schemas.microsoft.com/office/drawing/2014/main" id="{F805A0DF-707B-2069-1A72-7AFC1C79C61C}"/>
              </a:ext>
            </a:extLst>
          </p:cNvPr>
          <p:cNvSpPr>
            <a:spLocks noGrp="1"/>
          </p:cNvSpPr>
          <p:nvPr>
            <p:ph type="title" hasCustomPrompt="1"/>
          </p:nvPr>
        </p:nvSpPr>
        <p:spPr>
          <a:xfrm>
            <a:off x="230267" y="1615830"/>
            <a:ext cx="2025000" cy="3189850"/>
          </a:xfrm>
        </p:spPr>
        <p:txBody>
          <a:bodyPr/>
          <a:lstStyle>
            <a:lvl1pPr>
              <a:defRPr/>
            </a:lvl1pPr>
          </a:lstStyle>
          <a:p>
            <a:r>
              <a:rPr lang="nl-NL"/>
              <a:t>[sectie-titel]</a:t>
            </a:r>
          </a:p>
        </p:txBody>
      </p:sp>
      <p:pic>
        <p:nvPicPr>
          <p:cNvPr id="12" name="Logo">
            <a:extLst>
              <a:ext uri="{FF2B5EF4-FFF2-40B4-BE49-F238E27FC236}">
                <a16:creationId xmlns:a16="http://schemas.microsoft.com/office/drawing/2014/main" id="{C33C1074-B2CC-FDE9-1361-E8668CB3E9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8501" y="6202800"/>
            <a:ext cx="675083" cy="429024"/>
          </a:xfrm>
          <a:prstGeom prst="rect">
            <a:avLst/>
          </a:prstGeom>
        </p:spPr>
      </p:pic>
    </p:spTree>
    <p:extLst>
      <p:ext uri="{BB962C8B-B14F-4D97-AF65-F5344CB8AC3E}">
        <p14:creationId xmlns:p14="http://schemas.microsoft.com/office/powerpoint/2010/main" val="38286517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edia 4">
    <p:spTree>
      <p:nvGrpSpPr>
        <p:cNvPr id="1" name=""/>
        <p:cNvGrpSpPr/>
        <p:nvPr/>
      </p:nvGrpSpPr>
      <p:grpSpPr>
        <a:xfrm>
          <a:off x="0" y="0"/>
          <a:ext cx="0" cy="0"/>
          <a:chOff x="0" y="0"/>
          <a:chExt cx="0" cy="0"/>
        </a:xfrm>
      </p:grpSpPr>
      <p:sp>
        <p:nvSpPr>
          <p:cNvPr id="4" name="Tijdelijke aanduiding voor voettekst 1">
            <a:extLst>
              <a:ext uri="{FF2B5EF4-FFF2-40B4-BE49-F238E27FC236}">
                <a16:creationId xmlns:a16="http://schemas.microsoft.com/office/drawing/2014/main" id="{FA94FCD4-4BB2-4C4C-A1C5-A7F2270E8DD3}"/>
              </a:ext>
            </a:extLst>
          </p:cNvPr>
          <p:cNvSpPr>
            <a:spLocks noGrp="1"/>
          </p:cNvSpPr>
          <p:nvPr>
            <p:ph type="ftr" sz="quarter" idx="22"/>
          </p:nvPr>
        </p:nvSpPr>
        <p:spPr>
          <a:xfrm>
            <a:off x="-152630" y="6388271"/>
            <a:ext cx="135000" cy="180000"/>
          </a:xfrm>
          <a:prstGeom prst="rect">
            <a:avLst/>
          </a:prstGeom>
        </p:spPr>
        <p:txBody>
          <a:bodyPr/>
          <a:lstStyle>
            <a:lvl1pPr>
              <a:defRPr sz="100">
                <a:solidFill>
                  <a:srgbClr val="F0F0F0"/>
                </a:solidFill>
              </a:defRPr>
            </a:lvl1pPr>
          </a:lstStyle>
          <a:p>
            <a:endParaRPr lang="nl-NL"/>
          </a:p>
        </p:txBody>
      </p:sp>
      <p:sp>
        <p:nvSpPr>
          <p:cNvPr id="5" name="Tijdelijke aanduiding voor dianummer 3">
            <a:extLst>
              <a:ext uri="{FF2B5EF4-FFF2-40B4-BE49-F238E27FC236}">
                <a16:creationId xmlns:a16="http://schemas.microsoft.com/office/drawing/2014/main" id="{E1266E65-90DF-4527-AF80-D9188E4D0822}"/>
              </a:ext>
            </a:extLst>
          </p:cNvPr>
          <p:cNvSpPr>
            <a:spLocks noGrp="1"/>
          </p:cNvSpPr>
          <p:nvPr>
            <p:ph type="sldNum" sz="quarter" idx="23"/>
          </p:nvPr>
        </p:nvSpPr>
        <p:spPr>
          <a:xfrm>
            <a:off x="-152630" y="6678000"/>
            <a:ext cx="135000" cy="180000"/>
          </a:xfrm>
          <a:prstGeom prst="rect">
            <a:avLst/>
          </a:prstGeom>
        </p:spPr>
        <p:txBody>
          <a:bodyPr/>
          <a:lstStyle>
            <a:lvl1pPr>
              <a:defRPr sz="100">
                <a:solidFill>
                  <a:srgbClr val="F0F0F0"/>
                </a:solidFill>
              </a:defRPr>
            </a:lvl1pPr>
          </a:lstStyle>
          <a:p>
            <a:fld id="{7F5BDB71-409D-4E9A-A9B2-364D2F190F8C}" type="slidenum">
              <a:rPr lang="nl-NL" smtClean="0"/>
              <a:pPr/>
              <a:t>‹nr.›</a:t>
            </a:fld>
            <a:endParaRPr lang="nl-NL"/>
          </a:p>
        </p:txBody>
      </p:sp>
      <p:sp>
        <p:nvSpPr>
          <p:cNvPr id="2" name="Titel 1">
            <a:extLst>
              <a:ext uri="{FF2B5EF4-FFF2-40B4-BE49-F238E27FC236}">
                <a16:creationId xmlns:a16="http://schemas.microsoft.com/office/drawing/2014/main" id="{31C02AA5-7C58-8738-61B8-7A1965735CCB}"/>
              </a:ext>
            </a:extLst>
          </p:cNvPr>
          <p:cNvSpPr>
            <a:spLocks noGrp="1"/>
          </p:cNvSpPr>
          <p:nvPr>
            <p:ph type="title"/>
          </p:nvPr>
        </p:nvSpPr>
        <p:spPr>
          <a:xfrm>
            <a:off x="1773900" y="1216800"/>
            <a:ext cx="6949800" cy="4741200"/>
          </a:xfrm>
        </p:spPr>
        <p:txBody>
          <a:bodyPr anchor="ctr" anchorCtr="0"/>
          <a:lstStyle>
            <a:lvl1pPr algn="ctr">
              <a:defRPr sz="2700"/>
            </a:lvl1pPr>
          </a:lstStyle>
          <a:p>
            <a:r>
              <a:rPr lang="nl-NL"/>
              <a:t>Klik om stijl te bewerken</a:t>
            </a:r>
          </a:p>
        </p:txBody>
      </p:sp>
    </p:spTree>
    <p:extLst>
      <p:ext uri="{BB962C8B-B14F-4D97-AF65-F5344CB8AC3E}">
        <p14:creationId xmlns:p14="http://schemas.microsoft.com/office/powerpoint/2010/main" val="23985542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edia 5">
    <p:spTree>
      <p:nvGrpSpPr>
        <p:cNvPr id="1" name=""/>
        <p:cNvGrpSpPr/>
        <p:nvPr/>
      </p:nvGrpSpPr>
      <p:grpSpPr>
        <a:xfrm>
          <a:off x="0" y="0"/>
          <a:ext cx="0" cy="0"/>
          <a:chOff x="0" y="0"/>
          <a:chExt cx="0" cy="0"/>
        </a:xfrm>
      </p:grpSpPr>
      <p:sp>
        <p:nvSpPr>
          <p:cNvPr id="5" name="Achtergrond">
            <a:extLst>
              <a:ext uri="{FF2B5EF4-FFF2-40B4-BE49-F238E27FC236}">
                <a16:creationId xmlns:a16="http://schemas.microsoft.com/office/drawing/2014/main" id="{737D773A-EE67-49E3-B8BC-35FACB70C1F3}"/>
              </a:ext>
            </a:extLst>
          </p:cNvPr>
          <p:cNvSpPr/>
          <p:nvPr userDrawn="1"/>
        </p:nvSpPr>
        <p:spPr>
          <a:xfrm>
            <a:off x="-17629" y="0"/>
            <a:ext cx="9161630" cy="6875248"/>
          </a:xfrm>
          <a:prstGeom prst="rect">
            <a:avLst/>
          </a:prstGeom>
          <a:gradFill flip="none" rotWithShape="1">
            <a:gsLst>
              <a:gs pos="0">
                <a:srgbClr val="B3D6EC"/>
              </a:gs>
              <a:gs pos="25000">
                <a:srgbClr val="D8E6F0"/>
              </a:gs>
              <a:gs pos="8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latin typeface="Montserrat" panose="02000505000000020004" pitchFamily="2" charset="77"/>
            </a:endParaRPr>
          </a:p>
        </p:txBody>
      </p:sp>
      <p:sp>
        <p:nvSpPr>
          <p:cNvPr id="4" name="Tijdelijke aanduiding voor voettekst 1">
            <a:extLst>
              <a:ext uri="{FF2B5EF4-FFF2-40B4-BE49-F238E27FC236}">
                <a16:creationId xmlns:a16="http://schemas.microsoft.com/office/drawing/2014/main" id="{D55E462D-2EDB-4DCE-8622-480DC4678C61}"/>
              </a:ext>
            </a:extLst>
          </p:cNvPr>
          <p:cNvSpPr>
            <a:spLocks noGrp="1"/>
          </p:cNvSpPr>
          <p:nvPr>
            <p:ph type="ftr" sz="quarter" idx="22"/>
          </p:nvPr>
        </p:nvSpPr>
        <p:spPr>
          <a:xfrm>
            <a:off x="-152630" y="6388271"/>
            <a:ext cx="135000" cy="180000"/>
          </a:xfrm>
          <a:prstGeom prst="rect">
            <a:avLst/>
          </a:prstGeom>
        </p:spPr>
        <p:txBody>
          <a:bodyPr/>
          <a:lstStyle>
            <a:lvl1pPr>
              <a:defRPr sz="100">
                <a:solidFill>
                  <a:srgbClr val="F0F0F0"/>
                </a:solidFill>
              </a:defRPr>
            </a:lvl1pPr>
          </a:lstStyle>
          <a:p>
            <a:endParaRPr lang="nl-NL"/>
          </a:p>
        </p:txBody>
      </p:sp>
      <p:sp>
        <p:nvSpPr>
          <p:cNvPr id="6" name="Tijdelijke aanduiding voor dianummer 3">
            <a:extLst>
              <a:ext uri="{FF2B5EF4-FFF2-40B4-BE49-F238E27FC236}">
                <a16:creationId xmlns:a16="http://schemas.microsoft.com/office/drawing/2014/main" id="{E1A80CA3-B024-48ED-9D36-E2682E6343E3}"/>
              </a:ext>
            </a:extLst>
          </p:cNvPr>
          <p:cNvSpPr>
            <a:spLocks noGrp="1"/>
          </p:cNvSpPr>
          <p:nvPr>
            <p:ph type="sldNum" sz="quarter" idx="23"/>
          </p:nvPr>
        </p:nvSpPr>
        <p:spPr>
          <a:xfrm>
            <a:off x="-152630" y="6678000"/>
            <a:ext cx="135000" cy="180000"/>
          </a:xfrm>
          <a:prstGeom prst="rect">
            <a:avLst/>
          </a:prstGeom>
        </p:spPr>
        <p:txBody>
          <a:bodyPr/>
          <a:lstStyle>
            <a:lvl1pPr>
              <a:defRPr sz="100">
                <a:solidFill>
                  <a:srgbClr val="F0F0F0"/>
                </a:solidFill>
              </a:defRPr>
            </a:lvl1pPr>
          </a:lstStyle>
          <a:p>
            <a:fld id="{7F5BDB71-409D-4E9A-A9B2-364D2F190F8C}" type="slidenum">
              <a:rPr lang="nl-NL" smtClean="0"/>
              <a:pPr/>
              <a:t>‹nr.›</a:t>
            </a:fld>
            <a:endParaRPr lang="nl-NL"/>
          </a:p>
        </p:txBody>
      </p:sp>
      <p:sp>
        <p:nvSpPr>
          <p:cNvPr id="9" name="Titel 1">
            <a:extLst>
              <a:ext uri="{FF2B5EF4-FFF2-40B4-BE49-F238E27FC236}">
                <a16:creationId xmlns:a16="http://schemas.microsoft.com/office/drawing/2014/main" id="{CEFEDFAB-AB85-D5D4-38BB-F8D80FB5BCAA}"/>
              </a:ext>
            </a:extLst>
          </p:cNvPr>
          <p:cNvSpPr>
            <a:spLocks noGrp="1"/>
          </p:cNvSpPr>
          <p:nvPr>
            <p:ph type="title"/>
          </p:nvPr>
        </p:nvSpPr>
        <p:spPr>
          <a:xfrm>
            <a:off x="828900" y="1216800"/>
            <a:ext cx="4449600" cy="4741200"/>
          </a:xfrm>
        </p:spPr>
        <p:txBody>
          <a:bodyPr anchor="ctr" anchorCtr="0"/>
          <a:lstStyle>
            <a:lvl1pPr algn="l">
              <a:defRPr sz="4950"/>
            </a:lvl1pPr>
          </a:lstStyle>
          <a:p>
            <a:r>
              <a:rPr lang="nl-NL"/>
              <a:t>Klik om stijl te bewerken</a:t>
            </a:r>
          </a:p>
        </p:txBody>
      </p:sp>
      <p:sp>
        <p:nvSpPr>
          <p:cNvPr id="8" name="Placeholder: Overlay">
            <a:extLst>
              <a:ext uri="{FF2B5EF4-FFF2-40B4-BE49-F238E27FC236}">
                <a16:creationId xmlns:a16="http://schemas.microsoft.com/office/drawing/2014/main" id="{AC0099B8-4F9A-0D41-0D7C-D2A550C55CDA}"/>
              </a:ext>
            </a:extLst>
          </p:cNvPr>
          <p:cNvSpPr>
            <a:spLocks noGrp="1"/>
          </p:cNvSpPr>
          <p:nvPr>
            <p:ph type="body" sz="quarter" idx="15" hasCustomPrompt="1"/>
          </p:nvPr>
        </p:nvSpPr>
        <p:spPr>
          <a:xfrm>
            <a:off x="5734800" y="4752000"/>
            <a:ext cx="3410100" cy="2106000"/>
          </a:xfrm>
          <a:prstGeom prst="rect">
            <a:avLst/>
          </a:prstGeom>
          <a:blipFill>
            <a:blip r:embed="rId2">
              <a:extLst>
                <a:ext uri="{96DAC541-7B7A-43D3-8B79-37D633B846F1}">
                  <asvg:svgBlip xmlns:asvg="http://schemas.microsoft.com/office/drawing/2016/SVG/main" r:embed="rId3"/>
                </a:ext>
              </a:extLst>
            </a:blip>
            <a:stretch>
              <a:fillRect/>
            </a:stretch>
          </a:blipFill>
        </p:spPr>
        <p:txBody>
          <a:bodyPr>
            <a:normAutofit/>
          </a:bodyPr>
          <a:lstStyle>
            <a:lvl1pPr marL="0" indent="0">
              <a:lnSpc>
                <a:spcPct val="10000"/>
              </a:lnSpc>
              <a:spcBef>
                <a:spcPts val="0"/>
              </a:spcBef>
              <a:buNone/>
              <a:defRPr sz="100"/>
            </a:lvl1pPr>
          </a:lstStyle>
          <a:p>
            <a:pPr lvl="0"/>
            <a:r>
              <a:rPr lang="nl-NL" noProof="0"/>
              <a:t> </a:t>
            </a:r>
          </a:p>
        </p:txBody>
      </p:sp>
    </p:spTree>
    <p:extLst>
      <p:ext uri="{BB962C8B-B14F-4D97-AF65-F5344CB8AC3E}">
        <p14:creationId xmlns:p14="http://schemas.microsoft.com/office/powerpoint/2010/main" val="36422419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1F9C21-F5EB-4F56-8141-62A726B1EA50}"/>
              </a:ext>
            </a:extLst>
          </p:cNvPr>
          <p:cNvSpPr>
            <a:spLocks noGrp="1"/>
          </p:cNvSpPr>
          <p:nvPr>
            <p:ph type="title"/>
          </p:nvPr>
        </p:nvSpPr>
        <p:spPr/>
        <p:txBody>
          <a:bodyPr/>
          <a:lstStyle/>
          <a:p>
            <a:r>
              <a:rPr lang="nl-NL"/>
              <a:t>Klik om stijl te bewerken</a:t>
            </a:r>
          </a:p>
        </p:txBody>
      </p:sp>
      <p:sp>
        <p:nvSpPr>
          <p:cNvPr id="3" name="Tijdelijke aanduiding voor voettekst 2" descr="{&quot;templafy&quot;:{&quot;id&quot;:&quot;59ddd17a-7d64-4d60-8f51-a100d31b2e44&quot;}}">
            <a:extLst>
              <a:ext uri="{FF2B5EF4-FFF2-40B4-BE49-F238E27FC236}">
                <a16:creationId xmlns:a16="http://schemas.microsoft.com/office/drawing/2014/main" id="{7A9096A4-5FFF-4C4D-8904-7AB71247083D}"/>
              </a:ext>
            </a:extLst>
          </p:cNvPr>
          <p:cNvSpPr>
            <a:spLocks noGrp="1"/>
          </p:cNvSpPr>
          <p:nvPr>
            <p:ph type="ftr" sz="quarter" idx="10"/>
          </p:nvPr>
        </p:nvSpPr>
        <p:spPr/>
        <p:txBody>
          <a:bodyPr/>
          <a:lstStyle/>
          <a:p>
            <a:endParaRPr lang="nl-NL" noProof="0"/>
          </a:p>
        </p:txBody>
      </p:sp>
      <p:sp>
        <p:nvSpPr>
          <p:cNvPr id="4" name="Tijdelijke aanduiding voor dianummer 3">
            <a:extLst>
              <a:ext uri="{FF2B5EF4-FFF2-40B4-BE49-F238E27FC236}">
                <a16:creationId xmlns:a16="http://schemas.microsoft.com/office/drawing/2014/main" id="{931B31C7-E352-4A28-9CB6-9490FB510F2E}"/>
              </a:ext>
            </a:extLst>
          </p:cNvPr>
          <p:cNvSpPr>
            <a:spLocks noGrp="1"/>
          </p:cNvSpPr>
          <p:nvPr>
            <p:ph type="sldNum" sz="quarter" idx="11"/>
          </p:nvPr>
        </p:nvSpPr>
        <p:spPr/>
        <p:txBody>
          <a:bodyPr/>
          <a:lstStyle/>
          <a:p>
            <a:fld id="{7F5BDB71-409D-4E9A-A9B2-364D2F190F8C}" type="slidenum">
              <a:rPr lang="nl-NL" noProof="0" smtClean="0"/>
              <a:pPr/>
              <a:t>‹nr.›</a:t>
            </a:fld>
            <a:endParaRPr lang="nl-NL" noProof="0"/>
          </a:p>
        </p:txBody>
      </p:sp>
      <p:sp>
        <p:nvSpPr>
          <p:cNvPr id="6" name="Section name">
            <a:extLst>
              <a:ext uri="{FF2B5EF4-FFF2-40B4-BE49-F238E27FC236}">
                <a16:creationId xmlns:a16="http://schemas.microsoft.com/office/drawing/2014/main" id="{79D84702-B8F4-5B50-FCFB-A07FB6B09E7C}"/>
              </a:ext>
            </a:extLst>
          </p:cNvPr>
          <p:cNvSpPr>
            <a:spLocks noGrp="1"/>
          </p:cNvSpPr>
          <p:nvPr>
            <p:ph type="subTitle" idx="1" hasCustomPrompt="1"/>
          </p:nvPr>
        </p:nvSpPr>
        <p:spPr>
          <a:xfrm>
            <a:off x="1728000" y="319663"/>
            <a:ext cx="877461" cy="188119"/>
          </a:xfrm>
          <a:prstGeom prst="rect">
            <a:avLst/>
          </a:prstGeom>
          <a:solidFill>
            <a:schemeClr val="accent2"/>
          </a:solidFill>
        </p:spPr>
        <p:txBody>
          <a:bodyPr wrap="none" lIns="90000" tIns="36000" rIns="90000" bIns="36000" anchor="ctr">
            <a:spAutoFit/>
          </a:bodyPr>
          <a:lstStyle>
            <a:lvl1pPr marL="0" marR="0" indent="0" algn="l" defTabSz="685800" rtl="0" eaLnBrk="1" fontAlgn="auto" latinLnBrk="0" hangingPunct="1">
              <a:lnSpc>
                <a:spcPct val="100000"/>
              </a:lnSpc>
              <a:spcBef>
                <a:spcPts val="0"/>
              </a:spcBef>
              <a:spcAft>
                <a:spcPts val="0"/>
              </a:spcAft>
              <a:buClrTx/>
              <a:buSzTx/>
              <a:buFont typeface="STIXGeneral-Regular" pitchFamily="2" charset="2"/>
              <a:buNone/>
              <a:tabLst/>
              <a:defRPr lang="fr-CA" sz="750" b="0" i="0" smtClean="0">
                <a:solidFill>
                  <a:schemeClr val="tx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noProof="1"/>
              <a:t>Section  name</a:t>
            </a:r>
          </a:p>
        </p:txBody>
      </p:sp>
    </p:spTree>
    <p:extLst>
      <p:ext uri="{BB962C8B-B14F-4D97-AF65-F5344CB8AC3E}">
        <p14:creationId xmlns:p14="http://schemas.microsoft.com/office/powerpoint/2010/main" val="24173449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3" name="Tijdelijke aanduiding voor voettekst 2" descr="{&quot;templafy&quot;:{&quot;id&quot;:&quot;bc7be6ec-54ad-4f27-8f2b-bd4daaf92d64&quot;}}">
            <a:extLst>
              <a:ext uri="{FF2B5EF4-FFF2-40B4-BE49-F238E27FC236}">
                <a16:creationId xmlns:a16="http://schemas.microsoft.com/office/drawing/2014/main" id="{7A9096A4-5FFF-4C4D-8904-7AB71247083D}"/>
              </a:ext>
            </a:extLst>
          </p:cNvPr>
          <p:cNvSpPr>
            <a:spLocks noGrp="1"/>
          </p:cNvSpPr>
          <p:nvPr>
            <p:ph type="ftr" sz="quarter" idx="10"/>
          </p:nvPr>
        </p:nvSpPr>
        <p:spPr/>
        <p:txBody>
          <a:bodyPr/>
          <a:lstStyle/>
          <a:p>
            <a:endParaRPr lang="nl-NL" noProof="0"/>
          </a:p>
        </p:txBody>
      </p:sp>
      <p:sp>
        <p:nvSpPr>
          <p:cNvPr id="4" name="Tijdelijke aanduiding voor dianummer 3">
            <a:extLst>
              <a:ext uri="{FF2B5EF4-FFF2-40B4-BE49-F238E27FC236}">
                <a16:creationId xmlns:a16="http://schemas.microsoft.com/office/drawing/2014/main" id="{931B31C7-E352-4A28-9CB6-9490FB510F2E}"/>
              </a:ext>
            </a:extLst>
          </p:cNvPr>
          <p:cNvSpPr>
            <a:spLocks noGrp="1"/>
          </p:cNvSpPr>
          <p:nvPr>
            <p:ph type="sldNum" sz="quarter" idx="11"/>
          </p:nvPr>
        </p:nvSpPr>
        <p:spPr/>
        <p:txBody>
          <a:bodyPr/>
          <a:lstStyle/>
          <a:p>
            <a:fld id="{7F5BDB71-409D-4E9A-A9B2-364D2F190F8C}" type="slidenum">
              <a:rPr lang="nl-NL" noProof="0" smtClean="0"/>
              <a:pPr/>
              <a:t>‹nr.›</a:t>
            </a:fld>
            <a:endParaRPr lang="nl-NL" noProof="0"/>
          </a:p>
        </p:txBody>
      </p:sp>
    </p:spTree>
    <p:extLst>
      <p:ext uri="{BB962C8B-B14F-4D97-AF65-F5344CB8AC3E}">
        <p14:creationId xmlns:p14="http://schemas.microsoft.com/office/powerpoint/2010/main" val="23071592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2" name="Achtergrond">
            <a:extLst>
              <a:ext uri="{FF2B5EF4-FFF2-40B4-BE49-F238E27FC236}">
                <a16:creationId xmlns:a16="http://schemas.microsoft.com/office/drawing/2014/main" id="{B4CBC9C5-0672-45EB-B814-EE13F221B580}"/>
              </a:ext>
            </a:extLst>
          </p:cNvPr>
          <p:cNvSpPr/>
          <p:nvPr userDrawn="1"/>
        </p:nvSpPr>
        <p:spPr>
          <a:xfrm>
            <a:off x="1276200" y="0"/>
            <a:ext cx="7867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pic>
        <p:nvPicPr>
          <p:cNvPr id="7" name="icon LinkedIn">
            <a:extLst>
              <a:ext uri="{FF2B5EF4-FFF2-40B4-BE49-F238E27FC236}">
                <a16:creationId xmlns:a16="http://schemas.microsoft.com/office/drawing/2014/main" id="{124A713B-C6E9-47D9-8E78-ABBBE9B616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11198" y="5904051"/>
            <a:ext cx="129745" cy="166073"/>
          </a:xfrm>
          <a:prstGeom prst="rect">
            <a:avLst/>
          </a:prstGeom>
        </p:spPr>
      </p:pic>
      <p:pic>
        <p:nvPicPr>
          <p:cNvPr id="8" name="icon Twitter">
            <a:extLst>
              <a:ext uri="{FF2B5EF4-FFF2-40B4-BE49-F238E27FC236}">
                <a16:creationId xmlns:a16="http://schemas.microsoft.com/office/drawing/2014/main" id="{310B45A2-C99A-476C-8E61-8D288CDA482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056310" y="5916654"/>
            <a:ext cx="126265" cy="140867"/>
          </a:xfrm>
          <a:prstGeom prst="rect">
            <a:avLst/>
          </a:prstGeom>
        </p:spPr>
      </p:pic>
      <p:pic>
        <p:nvPicPr>
          <p:cNvPr id="9" name="icon Facebook">
            <a:extLst>
              <a:ext uri="{FF2B5EF4-FFF2-40B4-BE49-F238E27FC236}">
                <a16:creationId xmlns:a16="http://schemas.microsoft.com/office/drawing/2014/main" id="{884EB404-EBBB-43BC-A5FC-4063CB59F50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297941" y="5887764"/>
            <a:ext cx="68534" cy="198647"/>
          </a:xfrm>
          <a:prstGeom prst="rect">
            <a:avLst/>
          </a:prstGeom>
        </p:spPr>
      </p:pic>
      <p:pic>
        <p:nvPicPr>
          <p:cNvPr id="10" name="icon Instagram">
            <a:extLst>
              <a:ext uri="{FF2B5EF4-FFF2-40B4-BE49-F238E27FC236}">
                <a16:creationId xmlns:a16="http://schemas.microsoft.com/office/drawing/2014/main" id="{3D05D0EE-5A86-49BE-9993-9BD49379213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481842" y="5891118"/>
            <a:ext cx="141075" cy="191939"/>
          </a:xfrm>
          <a:prstGeom prst="rect">
            <a:avLst/>
          </a:prstGeom>
        </p:spPr>
      </p:pic>
      <p:pic>
        <p:nvPicPr>
          <p:cNvPr id="13" name="icon Youtube">
            <a:hlinkClick r:id="rId6"/>
            <a:extLst>
              <a:ext uri="{FF2B5EF4-FFF2-40B4-BE49-F238E27FC236}">
                <a16:creationId xmlns:a16="http://schemas.microsoft.com/office/drawing/2014/main" id="{12C1EC1C-9A3E-A0C7-3798-A46D918351AE}"/>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38283" y="5908587"/>
            <a:ext cx="176627" cy="157001"/>
          </a:xfrm>
          <a:prstGeom prst="rect">
            <a:avLst/>
          </a:prstGeom>
        </p:spPr>
      </p:pic>
      <p:pic>
        <p:nvPicPr>
          <p:cNvPr id="11" name="Logo">
            <a:extLst>
              <a:ext uri="{FF2B5EF4-FFF2-40B4-BE49-F238E27FC236}">
                <a16:creationId xmlns:a16="http://schemas.microsoft.com/office/drawing/2014/main" id="{5CEDAEBD-0ECD-48E2-9B9E-6423F992F0B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485167" y="2403202"/>
            <a:ext cx="3231626" cy="2051596"/>
          </a:xfrm>
          <a:prstGeom prst="rect">
            <a:avLst/>
          </a:prstGeom>
        </p:spPr>
      </p:pic>
      <p:sp>
        <p:nvSpPr>
          <p:cNvPr id="12" name="Website">
            <a:extLst>
              <a:ext uri="{FF2B5EF4-FFF2-40B4-BE49-F238E27FC236}">
                <a16:creationId xmlns:a16="http://schemas.microsoft.com/office/drawing/2014/main" id="{D2305D42-AECB-4E64-9F42-3E90A00B22C4}"/>
              </a:ext>
            </a:extLst>
          </p:cNvPr>
          <p:cNvSpPr txBox="1"/>
          <p:nvPr userDrawn="1"/>
        </p:nvSpPr>
        <p:spPr>
          <a:xfrm>
            <a:off x="4575434" y="6196232"/>
            <a:ext cx="1684020" cy="184666"/>
          </a:xfrm>
          <a:prstGeom prst="rect">
            <a:avLst/>
          </a:prstGeom>
          <a:noFill/>
        </p:spPr>
        <p:txBody>
          <a:bodyPr wrap="square" lIns="0" tIns="0" rIns="0" bIns="0" rtlCol="0">
            <a:spAutoFit/>
          </a:bodyPr>
          <a:lstStyle/>
          <a:p>
            <a:pPr algn="ctr"/>
            <a:r>
              <a:rPr lang="nl-NL" sz="1200" i="0">
                <a:solidFill>
                  <a:schemeClr val="bg1"/>
                </a:solidFill>
              </a:rPr>
              <a:t>wsp.com/nl</a:t>
            </a:r>
          </a:p>
        </p:txBody>
      </p:sp>
      <p:sp>
        <p:nvSpPr>
          <p:cNvPr id="14" name="Afdekking">
            <a:extLst>
              <a:ext uri="{FF2B5EF4-FFF2-40B4-BE49-F238E27FC236}">
                <a16:creationId xmlns:a16="http://schemas.microsoft.com/office/drawing/2014/main" id="{8A031375-658A-60D8-C1EF-3AAD3C6BD171}"/>
              </a:ext>
            </a:extLst>
          </p:cNvPr>
          <p:cNvSpPr/>
          <p:nvPr userDrawn="1"/>
        </p:nvSpPr>
        <p:spPr>
          <a:xfrm>
            <a:off x="-17629" y="0"/>
            <a:ext cx="126111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Tree>
    <p:extLst>
      <p:ext uri="{BB962C8B-B14F-4D97-AF65-F5344CB8AC3E}">
        <p14:creationId xmlns:p14="http://schemas.microsoft.com/office/powerpoint/2010/main" val="31703937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Content Placeholder 2"/>
          <p:cNvSpPr>
            <a:spLocks noGrp="1"/>
          </p:cNvSpPr>
          <p:nvPr>
            <p:ph idx="1"/>
          </p:nvPr>
        </p:nvSpPr>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a:extLst>
              <a:ext uri="{FF2B5EF4-FFF2-40B4-BE49-F238E27FC236}">
                <a16:creationId xmlns:a16="http://schemas.microsoft.com/office/drawing/2014/main" id="{3342E6D7-98F2-4880-9448-3238625B68C2}"/>
              </a:ext>
            </a:extLst>
          </p:cNvPr>
          <p:cNvSpPr>
            <a:spLocks noGrp="1"/>
          </p:cNvSpPr>
          <p:nvPr>
            <p:ph type="dt" sz="half" idx="10"/>
          </p:nvPr>
        </p:nvSpPr>
        <p:spPr/>
        <p:txBody>
          <a:bodyPr/>
          <a:lstStyle>
            <a:lvl1pPr>
              <a:defRPr/>
            </a:lvl1pPr>
          </a:lstStyle>
          <a:p>
            <a:pPr>
              <a:defRPr/>
            </a:pPr>
            <a:fld id="{BA161BF2-65D5-48CC-A75B-C8091C5E5F0F}" type="datetimeFigureOut">
              <a:rPr lang="en-US"/>
              <a:pPr>
                <a:defRPr/>
              </a:pPr>
              <a:t>3/8/2024</a:t>
            </a:fld>
            <a:endParaRPr lang="en-US"/>
          </a:p>
        </p:txBody>
      </p:sp>
      <p:sp>
        <p:nvSpPr>
          <p:cNvPr id="5" name="Footer Placeholder 4">
            <a:extLst>
              <a:ext uri="{FF2B5EF4-FFF2-40B4-BE49-F238E27FC236}">
                <a16:creationId xmlns:a16="http://schemas.microsoft.com/office/drawing/2014/main" id="{EEC25F33-2F35-431F-9ABF-3354CF7AB80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13C61C1-909B-4A42-98A0-BA670FAB4492}"/>
              </a:ext>
            </a:extLst>
          </p:cNvPr>
          <p:cNvSpPr>
            <a:spLocks noGrp="1"/>
          </p:cNvSpPr>
          <p:nvPr>
            <p:ph type="sldNum" sz="quarter" idx="12"/>
          </p:nvPr>
        </p:nvSpPr>
        <p:spPr/>
        <p:txBody>
          <a:bodyPr/>
          <a:lstStyle>
            <a:lvl1pPr>
              <a:defRPr/>
            </a:lvl1pPr>
          </a:lstStyle>
          <a:p>
            <a:fld id="{7BD98B29-D50B-4C01-A868-90A074BEF37E}" type="slidenum">
              <a:rPr lang="en-US" altLang="nl-NL"/>
              <a:pPr/>
              <a:t>‹nr.›</a:t>
            </a:fld>
            <a:endParaRPr lang="en-US" altLang="nl-NL"/>
          </a:p>
        </p:txBody>
      </p:sp>
    </p:spTree>
    <p:extLst>
      <p:ext uri="{BB962C8B-B14F-4D97-AF65-F5344CB8AC3E}">
        <p14:creationId xmlns:p14="http://schemas.microsoft.com/office/powerpoint/2010/main" val="39227608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eldia">
    <p:bg>
      <p:bgPr>
        <a:solidFill>
          <a:schemeClr val="tx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C81DC09D-8F52-6B44-832B-97A350B88E3A}"/>
              </a:ext>
            </a:extLst>
          </p:cNvPr>
          <p:cNvSpPr>
            <a:spLocks noGrp="1"/>
          </p:cNvSpPr>
          <p:nvPr>
            <p:ph type="pic" sz="quarter" idx="10"/>
          </p:nvPr>
        </p:nvSpPr>
        <p:spPr>
          <a:xfrm>
            <a:off x="-2" y="-2198"/>
            <a:ext cx="4572000" cy="6221413"/>
          </a:xfrm>
          <a:prstGeom prst="rect">
            <a:avLst/>
          </a:prstGeom>
        </p:spPr>
        <p:txBody>
          <a:bodyPr/>
          <a:lstStyle>
            <a:lvl1pPr marL="0" indent="0" algn="ctr">
              <a:buNone/>
              <a:defRPr sz="1050">
                <a:solidFill>
                  <a:srgbClr val="01689B"/>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nl-NL"/>
              <a:t>Klik op het pictogram als u een afbeelding wilt toevoegen</a:t>
            </a:r>
          </a:p>
        </p:txBody>
      </p:sp>
      <p:sp>
        <p:nvSpPr>
          <p:cNvPr id="8" name="Rechthoek 7">
            <a:extLst>
              <a:ext uri="{FF2B5EF4-FFF2-40B4-BE49-F238E27FC236}">
                <a16:creationId xmlns:a16="http://schemas.microsoft.com/office/drawing/2014/main" id="{DEEE5D85-6680-BC4A-8DB8-AC60A431D468}"/>
              </a:ext>
            </a:extLst>
          </p:cNvPr>
          <p:cNvSpPr/>
          <p:nvPr userDrawn="1"/>
        </p:nvSpPr>
        <p:spPr>
          <a:xfrm>
            <a:off x="4572000" y="-1"/>
            <a:ext cx="4572000" cy="6383547"/>
          </a:xfrm>
          <a:prstGeom prst="rect">
            <a:avLst/>
          </a:prstGeom>
          <a:solidFill>
            <a:srgbClr val="29AB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chemeClr val="bg1"/>
              </a:solidFill>
              <a:highlight>
                <a:srgbClr val="FFFF00"/>
              </a:highlight>
            </a:endParaRPr>
          </a:p>
        </p:txBody>
      </p:sp>
      <p:sp>
        <p:nvSpPr>
          <p:cNvPr id="2" name="Titel 1"/>
          <p:cNvSpPr>
            <a:spLocks noGrp="1"/>
          </p:cNvSpPr>
          <p:nvPr>
            <p:ph type="ctrTitle" hasCustomPrompt="1"/>
          </p:nvPr>
        </p:nvSpPr>
        <p:spPr>
          <a:xfrm>
            <a:off x="4976812" y="2060575"/>
            <a:ext cx="3692129" cy="2155025"/>
          </a:xfrm>
          <a:prstGeom prst="rect">
            <a:avLst/>
          </a:prstGeom>
        </p:spPr>
        <p:txBody>
          <a:bodyPr lIns="0" tIns="0" rIns="0" bIns="0" anchor="ctr" anchorCtr="0">
            <a:normAutofit/>
          </a:bodyPr>
          <a:lstStyle>
            <a:lvl1pPr algn="l">
              <a:defRPr sz="3000" b="0" i="0">
                <a:solidFill>
                  <a:srgbClr val="173498"/>
                </a:solidFill>
                <a:latin typeface="+mj-lt"/>
                <a:ea typeface="Helvetica Neue" panose="02000503000000020004" pitchFamily="2" charset="0"/>
                <a:cs typeface="Helvetica Neue" panose="02000503000000020004" pitchFamily="2" charset="0"/>
              </a:defRPr>
            </a:lvl1pPr>
          </a:lstStyle>
          <a:p>
            <a:r>
              <a:rPr lang="nl-NL"/>
              <a:t>Klik om titel in te voegen</a:t>
            </a:r>
          </a:p>
        </p:txBody>
      </p:sp>
      <p:sp>
        <p:nvSpPr>
          <p:cNvPr id="3" name="Ondertitel 2"/>
          <p:cNvSpPr>
            <a:spLocks noGrp="1"/>
          </p:cNvSpPr>
          <p:nvPr>
            <p:ph type="subTitle" idx="1" hasCustomPrompt="1"/>
          </p:nvPr>
        </p:nvSpPr>
        <p:spPr>
          <a:xfrm>
            <a:off x="4976812" y="4215601"/>
            <a:ext cx="3692129" cy="827457"/>
          </a:xfrm>
          <a:prstGeom prst="rect">
            <a:avLst/>
          </a:prstGeom>
        </p:spPr>
        <p:txBody>
          <a:bodyPr lIns="0" tIns="0" rIns="0" bIns="0"/>
          <a:lstStyle>
            <a:lvl1pPr marL="0" indent="0" algn="l">
              <a:buNone/>
              <a:defRPr sz="1200" b="0" i="0">
                <a:solidFill>
                  <a:schemeClr val="tx1"/>
                </a:solidFill>
                <a:latin typeface="+mj-lt"/>
                <a:ea typeface="Helvetica Neue" panose="02000503000000020004" pitchFamily="2" charset="0"/>
                <a:cs typeface="Helvetica Neue" panose="02000503000000020004"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hier om de ondertitel / presentator </a:t>
            </a:r>
            <a:br>
              <a:rPr lang="nl-NL"/>
            </a:br>
            <a:r>
              <a:rPr lang="nl-NL"/>
              <a:t>van het model te bewerken</a:t>
            </a:r>
          </a:p>
        </p:txBody>
      </p:sp>
      <p:sp>
        <p:nvSpPr>
          <p:cNvPr id="14" name="Ondertitel 2">
            <a:extLst>
              <a:ext uri="{FF2B5EF4-FFF2-40B4-BE49-F238E27FC236}">
                <a16:creationId xmlns:a16="http://schemas.microsoft.com/office/drawing/2014/main" id="{25F5FDC9-21F1-6244-8B0E-BD54D7AC7E0A}"/>
              </a:ext>
            </a:extLst>
          </p:cNvPr>
          <p:cNvSpPr txBox="1">
            <a:spLocks/>
          </p:cNvSpPr>
          <p:nvPr userDrawn="1"/>
        </p:nvSpPr>
        <p:spPr>
          <a:xfrm>
            <a:off x="4976812" y="5218387"/>
            <a:ext cx="3692129" cy="622247"/>
          </a:xfrm>
          <a:prstGeom prst="rect">
            <a:avLst/>
          </a:prstGeom>
        </p:spPr>
        <p:txBody>
          <a:bodyPr lIns="0" tIns="0" rIns="0" bIns="0"/>
          <a:lstStyle>
            <a:lvl1pPr marL="0" indent="0" algn="l" defTabSz="914400" rtl="0" eaLnBrk="1" latinLnBrk="0" hangingPunct="1">
              <a:lnSpc>
                <a:spcPct val="90000"/>
              </a:lnSpc>
              <a:spcBef>
                <a:spcPts val="1200"/>
              </a:spcBef>
              <a:buClr>
                <a:schemeClr val="accent1"/>
              </a:buClr>
              <a:buSzPct val="80000"/>
              <a:buFont typeface="Verdana" panose="020B0604030504040204" pitchFamily="34" charset="0"/>
              <a:buNone/>
              <a:defRPr sz="2000" kern="1200">
                <a:solidFill>
                  <a:schemeClr val="tx1"/>
                </a:solidFill>
                <a:latin typeface="Helvetica" pitchFamily="2" charset="0"/>
                <a:ea typeface="+mn-ea"/>
                <a:cs typeface="+mn-cs"/>
              </a:defRPr>
            </a:lvl1pPr>
            <a:lvl2pPr marL="457200" indent="0" algn="ctr" defTabSz="914400" rtl="0" eaLnBrk="1" latinLnBrk="0" hangingPunct="1">
              <a:lnSpc>
                <a:spcPct val="90000"/>
              </a:lnSpc>
              <a:spcBef>
                <a:spcPts val="1000"/>
              </a:spcBef>
              <a:buClr>
                <a:schemeClr val="accent1"/>
              </a:buClr>
              <a:buFont typeface="Verdana" panose="020B060403050404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800"/>
              </a:spcBef>
              <a:buClr>
                <a:schemeClr val="accent1"/>
              </a:buClr>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Clr>
                <a:schemeClr val="accent1"/>
              </a:buClr>
              <a:buFont typeface="Verdana" panose="020B060403050404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600"/>
              </a:spcBef>
              <a:buClr>
                <a:schemeClr val="accent1"/>
              </a:buClr>
              <a:buFont typeface="Arial" panose="020B0604020202020204" pitchFamily="34" charset="0"/>
              <a:buNone/>
              <a:defRPr sz="1600" kern="1200">
                <a:solidFill>
                  <a:schemeClr val="tx1">
                    <a:lumMod val="50000"/>
                    <a:lumOff val="50000"/>
                  </a:schemeClr>
                </a:solidFill>
                <a:latin typeface="+mn-lt"/>
                <a:ea typeface="+mn-ea"/>
                <a:cs typeface="+mn-cs"/>
              </a:defRPr>
            </a:lvl6pPr>
            <a:lvl7pPr marL="2743200" indent="0" algn="ctr" defTabSz="914400" rtl="0" eaLnBrk="1" latinLnBrk="0" hangingPunct="1">
              <a:lnSpc>
                <a:spcPct val="90000"/>
              </a:lnSpc>
              <a:spcBef>
                <a:spcPts val="600"/>
              </a:spcBef>
              <a:buSzPct val="25000"/>
              <a:buFont typeface="Verdana" panose="020B0604030504040204" pitchFamily="34" charset="0"/>
              <a:buNone/>
              <a:defRPr sz="1600" b="1" i="0" kern="1200">
                <a:solidFill>
                  <a:schemeClr val="accent1"/>
                </a:solidFill>
                <a:latin typeface="+mn-lt"/>
                <a:ea typeface="+mn-ea"/>
                <a:cs typeface="+mn-cs"/>
              </a:defRPr>
            </a:lvl7pPr>
            <a:lvl8pPr marL="3200400" indent="0" algn="ctr" defTabSz="914400" rtl="0" eaLnBrk="1" latinLnBrk="0" hangingPunct="1">
              <a:lnSpc>
                <a:spcPct val="90000"/>
              </a:lnSpc>
              <a:spcBef>
                <a:spcPts val="600"/>
              </a:spcBef>
              <a:buSzPct val="25000"/>
              <a:buFont typeface="Verdana" panose="020B0604030504040204" pitchFamily="34" charset="0"/>
              <a:buNone/>
              <a:defRPr sz="1600" i="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600"/>
              </a:spcBef>
              <a:buClr>
                <a:schemeClr val="tx2"/>
              </a:buClr>
              <a:buFont typeface="Verdana" panose="020B0604030504040204" pitchFamily="34" charset="0"/>
              <a:buNone/>
              <a:defRPr sz="1600" i="0" kern="1200">
                <a:solidFill>
                  <a:schemeClr val="tx1">
                    <a:lumMod val="65000"/>
                    <a:lumOff val="35000"/>
                  </a:schemeClr>
                </a:solidFill>
                <a:latin typeface="+mn-lt"/>
                <a:ea typeface="+mn-ea"/>
                <a:cs typeface="+mn-cs"/>
              </a:defRPr>
            </a:lvl9pPr>
          </a:lstStyle>
          <a:p>
            <a:endParaRPr lang="nl-NL" sz="900">
              <a:latin typeface="+mj-lt"/>
              <a:ea typeface="Helvetica Neue" panose="02000503000000020004" pitchFamily="2" charset="0"/>
              <a:cs typeface="Helvetica Neue" panose="02000503000000020004" pitchFamily="2" charset="0"/>
            </a:endParaRPr>
          </a:p>
        </p:txBody>
      </p:sp>
      <p:sp>
        <p:nvSpPr>
          <p:cNvPr id="6" name="Tijdelijke aanduiding voor tekst 5">
            <a:extLst>
              <a:ext uri="{FF2B5EF4-FFF2-40B4-BE49-F238E27FC236}">
                <a16:creationId xmlns:a16="http://schemas.microsoft.com/office/drawing/2014/main" id="{C69DCCE4-2A7D-EB45-A208-C376ACE9CF94}"/>
              </a:ext>
            </a:extLst>
          </p:cNvPr>
          <p:cNvSpPr>
            <a:spLocks noGrp="1"/>
          </p:cNvSpPr>
          <p:nvPr>
            <p:ph type="body" sz="quarter" idx="11"/>
          </p:nvPr>
        </p:nvSpPr>
        <p:spPr>
          <a:xfrm>
            <a:off x="4976812" y="1052514"/>
            <a:ext cx="3692129" cy="814387"/>
          </a:xfrm>
          <a:prstGeom prst="rect">
            <a:avLst/>
          </a:prstGeom>
        </p:spPr>
        <p:txBody>
          <a:bodyPr lIns="0" tIns="0" rIns="0" bIns="0"/>
          <a:lstStyle>
            <a:lvl1pPr marL="0" indent="0">
              <a:buNone/>
              <a:defRPr sz="1500" b="0" i="0">
                <a:solidFill>
                  <a:schemeClr val="tx1"/>
                </a:solidFill>
                <a:latin typeface="+mj-lt"/>
              </a:defRPr>
            </a:lvl1pPr>
            <a:lvl2pPr marL="234900" indent="0">
              <a:buNone/>
              <a:defRPr b="0" i="0">
                <a:solidFill>
                  <a:schemeClr val="tx1"/>
                </a:solidFill>
                <a:latin typeface="Helvetica Light" panose="020B0403020202020204" pitchFamily="34" charset="0"/>
              </a:defRPr>
            </a:lvl2pPr>
            <a:lvl3pPr marL="472500" indent="0">
              <a:buNone/>
              <a:defRPr b="0" i="0">
                <a:solidFill>
                  <a:schemeClr val="tx1"/>
                </a:solidFill>
                <a:latin typeface="Helvetica Light" panose="020B0403020202020204" pitchFamily="34" charset="0"/>
              </a:defRPr>
            </a:lvl3pPr>
            <a:lvl4pPr marL="707400" indent="0">
              <a:buNone/>
              <a:defRPr b="0" i="0">
                <a:solidFill>
                  <a:schemeClr val="tx1"/>
                </a:solidFill>
                <a:latin typeface="Helvetica Light" panose="020B0403020202020204" pitchFamily="34" charset="0"/>
              </a:defRPr>
            </a:lvl4pPr>
            <a:lvl5pPr marL="945000" indent="0">
              <a:buNone/>
              <a:defRPr b="0" i="0">
                <a:solidFill>
                  <a:schemeClr val="tx1"/>
                </a:solidFill>
                <a:latin typeface="Helvetica Light" panose="020B0403020202020204" pitchFamily="34" charset="0"/>
              </a:defRPr>
            </a:lvl5pPr>
          </a:lstStyle>
          <a:p>
            <a:pPr lvl="0"/>
            <a:r>
              <a:rPr lang="nl-NL"/>
              <a:t>Klikken om de tekststijl van het model te bewerken</a:t>
            </a:r>
          </a:p>
        </p:txBody>
      </p:sp>
      <p:pic>
        <p:nvPicPr>
          <p:cNvPr id="15" name="Afbeelding 14">
            <a:extLst>
              <a:ext uri="{FF2B5EF4-FFF2-40B4-BE49-F238E27FC236}">
                <a16:creationId xmlns:a16="http://schemas.microsoft.com/office/drawing/2014/main" id="{931ED562-A7A7-A04C-86F1-AA89C2C9BE0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 b="64887"/>
          <a:stretch/>
        </p:blipFill>
        <p:spPr>
          <a:xfrm>
            <a:off x="0" y="6137370"/>
            <a:ext cx="9144000" cy="720630"/>
          </a:xfrm>
          <a:prstGeom prst="rect">
            <a:avLst/>
          </a:prstGeom>
        </p:spPr>
      </p:pic>
      <p:pic>
        <p:nvPicPr>
          <p:cNvPr id="16" name="Afbeelding 15">
            <a:extLst>
              <a:ext uri="{FF2B5EF4-FFF2-40B4-BE49-F238E27FC236}">
                <a16:creationId xmlns:a16="http://schemas.microsoft.com/office/drawing/2014/main" id="{CC6E878C-2006-DB40-BCA0-0809FF6C5E5F}"/>
              </a:ext>
            </a:extLst>
          </p:cNvPr>
          <p:cNvPicPr>
            <a:picLocks noChangeAspect="1"/>
          </p:cNvPicPr>
          <p:nvPr userDrawn="1"/>
        </p:nvPicPr>
        <p:blipFill rotWithShape="1">
          <a:blip r:embed="rId3"/>
          <a:srcRect l="84416" t="38457" r="5733"/>
          <a:stretch/>
        </p:blipFill>
        <p:spPr>
          <a:xfrm>
            <a:off x="7719237" y="6301857"/>
            <a:ext cx="836503" cy="450449"/>
          </a:xfrm>
          <a:prstGeom prst="rect">
            <a:avLst/>
          </a:prstGeom>
        </p:spPr>
      </p:pic>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880" userDrawn="1">
          <p15:clr>
            <a:srgbClr val="FBAE40"/>
          </p15:clr>
        </p15:guide>
        <p15:guide id="2" pos="313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nl-NL"/>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7" name="Date Placeholder 6"/>
          <p:cNvSpPr>
            <a:spLocks noGrp="1"/>
          </p:cNvSpPr>
          <p:nvPr>
            <p:ph type="dt" sz="half" idx="10"/>
          </p:nvPr>
        </p:nvSpPr>
        <p:spPr/>
        <p:txBody>
          <a:bodyPr/>
          <a:lstStyle/>
          <a:p>
            <a:fld id="{F852F4BC-C06D-5E48-8D0A-A5C47946D712}" type="datetimeFigureOut">
              <a:rPr lang="en-US" smtClean="0"/>
              <a:t>3/8/2024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2DA275-D5E7-0749-BBAA-3BDE312A678B}" type="slidenum">
              <a:rPr lang="en-US" smtClean="0"/>
              <a:t>‹nr.›</a:t>
            </a:fld>
            <a:endParaRPr lang="en-US"/>
          </a:p>
        </p:txBody>
      </p:sp>
    </p:spTree>
    <p:extLst>
      <p:ext uri="{BB962C8B-B14F-4D97-AF65-F5344CB8AC3E}">
        <p14:creationId xmlns:p14="http://schemas.microsoft.com/office/powerpoint/2010/main" val="37973925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otosheet 2">
    <p:spTree>
      <p:nvGrpSpPr>
        <p:cNvPr id="1" name=""/>
        <p:cNvGrpSpPr/>
        <p:nvPr/>
      </p:nvGrpSpPr>
      <p:grpSpPr>
        <a:xfrm>
          <a:off x="0" y="0"/>
          <a:ext cx="0" cy="0"/>
          <a:chOff x="0" y="0"/>
          <a:chExt cx="0" cy="0"/>
        </a:xfrm>
      </p:grpSpPr>
      <p:pic>
        <p:nvPicPr>
          <p:cNvPr id="3" name="Afbeelding 2" descr="Afbeelding met buiten, lucht, weg, grond&#10;&#10;Automatisch gegenereerde beschrijving">
            <a:extLst>
              <a:ext uri="{FF2B5EF4-FFF2-40B4-BE49-F238E27FC236}">
                <a16:creationId xmlns:a16="http://schemas.microsoft.com/office/drawing/2014/main" id="{646D9478-393E-445B-B46A-268C400699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699250"/>
          </a:xfrm>
          <a:prstGeom prst="rect">
            <a:avLst/>
          </a:prstGeom>
        </p:spPr>
      </p:pic>
      <p:pic>
        <p:nvPicPr>
          <p:cNvPr id="10" name="Afbeelding 9">
            <a:extLst>
              <a:ext uri="{FF2B5EF4-FFF2-40B4-BE49-F238E27FC236}">
                <a16:creationId xmlns:a16="http://schemas.microsoft.com/office/drawing/2014/main" id="{66277079-E750-D947-81C4-4FB88AC26C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64887"/>
          <a:stretch/>
        </p:blipFill>
        <p:spPr>
          <a:xfrm>
            <a:off x="0" y="6137370"/>
            <a:ext cx="9144000" cy="720630"/>
          </a:xfrm>
          <a:prstGeom prst="rect">
            <a:avLst/>
          </a:prstGeom>
        </p:spPr>
      </p:pic>
      <p:sp>
        <p:nvSpPr>
          <p:cNvPr id="5" name="Tijdelijke aanduiding voor tekst 5">
            <a:extLst>
              <a:ext uri="{FF2B5EF4-FFF2-40B4-BE49-F238E27FC236}">
                <a16:creationId xmlns:a16="http://schemas.microsoft.com/office/drawing/2014/main" id="{B939F0F3-2BB3-0A4B-8588-B22B401D205B}"/>
              </a:ext>
            </a:extLst>
          </p:cNvPr>
          <p:cNvSpPr>
            <a:spLocks noGrp="1"/>
          </p:cNvSpPr>
          <p:nvPr>
            <p:ph type="body" sz="quarter" idx="16"/>
          </p:nvPr>
        </p:nvSpPr>
        <p:spPr>
          <a:xfrm>
            <a:off x="548878" y="6448926"/>
            <a:ext cx="4023122" cy="409074"/>
          </a:xfrm>
          <a:prstGeom prst="rect">
            <a:avLst/>
          </a:prstGeom>
        </p:spPr>
        <p:txBody>
          <a:bodyPr lIns="0" tIns="0" rIns="0" bIns="0" anchor="ctr" anchorCtr="0"/>
          <a:lstStyle>
            <a:lvl1pPr marL="0" indent="0">
              <a:buNone/>
              <a:defRPr sz="600" b="0" i="0">
                <a:solidFill>
                  <a:schemeClr val="tx1">
                    <a:lumMod val="75000"/>
                    <a:lumOff val="25000"/>
                  </a:schemeClr>
                </a:solidFill>
                <a:latin typeface="+mn-lt"/>
              </a:defRPr>
            </a:lvl1pPr>
          </a:lstStyle>
          <a:p>
            <a:pPr lvl="0"/>
            <a:r>
              <a:rPr lang="nl-NL"/>
              <a:t>Klikken om de tekststijl van het model te bewerken</a:t>
            </a:r>
          </a:p>
        </p:txBody>
      </p:sp>
      <p:sp>
        <p:nvSpPr>
          <p:cNvPr id="7" name="Tijdelijke aanduiding voor tekst 10">
            <a:extLst>
              <a:ext uri="{FF2B5EF4-FFF2-40B4-BE49-F238E27FC236}">
                <a16:creationId xmlns:a16="http://schemas.microsoft.com/office/drawing/2014/main" id="{BA8919F0-2478-E843-AC4D-02267282AC89}"/>
              </a:ext>
            </a:extLst>
          </p:cNvPr>
          <p:cNvSpPr>
            <a:spLocks noGrp="1"/>
          </p:cNvSpPr>
          <p:nvPr>
            <p:ph type="body" sz="quarter" idx="17" hasCustomPrompt="1"/>
          </p:nvPr>
        </p:nvSpPr>
        <p:spPr>
          <a:xfrm>
            <a:off x="4919472" y="6448926"/>
            <a:ext cx="2478024" cy="409074"/>
          </a:xfrm>
          <a:prstGeom prst="rect">
            <a:avLst/>
          </a:prstGeom>
        </p:spPr>
        <p:txBody>
          <a:bodyPr lIns="0" tIns="0" rIns="0" bIns="0" anchor="ctr" anchorCtr="0"/>
          <a:lstStyle>
            <a:lvl1pPr marL="0" indent="0">
              <a:buNone/>
              <a:defRPr sz="600" b="0" i="0">
                <a:solidFill>
                  <a:schemeClr val="tx1">
                    <a:lumMod val="75000"/>
                    <a:lumOff val="25000"/>
                  </a:schemeClr>
                </a:solidFill>
                <a:latin typeface="+mn-lt"/>
                <a:ea typeface="Helvetica Neue" panose="02000503000000020004" pitchFamily="2" charset="0"/>
                <a:cs typeface="Helvetica Neue" panose="02000503000000020004" pitchFamily="2" charset="0"/>
              </a:defRPr>
            </a:lvl1pPr>
          </a:lstStyle>
          <a:p>
            <a:pPr lvl="0"/>
            <a:r>
              <a:rPr lang="nl-NL"/>
              <a:t>Datum</a:t>
            </a:r>
          </a:p>
        </p:txBody>
      </p:sp>
      <p:sp>
        <p:nvSpPr>
          <p:cNvPr id="8" name="Tijdelijke aanduiding voor tekst 10">
            <a:extLst>
              <a:ext uri="{FF2B5EF4-FFF2-40B4-BE49-F238E27FC236}">
                <a16:creationId xmlns:a16="http://schemas.microsoft.com/office/drawing/2014/main" id="{FF91F0BD-8979-864A-96AB-FCBEA22D35D6}"/>
              </a:ext>
            </a:extLst>
          </p:cNvPr>
          <p:cNvSpPr>
            <a:spLocks noGrp="1"/>
          </p:cNvSpPr>
          <p:nvPr>
            <p:ph type="body" sz="quarter" idx="18" hasCustomPrompt="1"/>
          </p:nvPr>
        </p:nvSpPr>
        <p:spPr>
          <a:xfrm>
            <a:off x="8668941" y="6448926"/>
            <a:ext cx="475059" cy="409074"/>
          </a:xfrm>
          <a:prstGeom prst="rect">
            <a:avLst/>
          </a:prstGeom>
        </p:spPr>
        <p:txBody>
          <a:bodyPr lIns="0" tIns="0" rIns="0" bIns="0" anchor="ctr" anchorCtr="0"/>
          <a:lstStyle>
            <a:lvl1pPr marL="0" indent="0">
              <a:buNone/>
              <a:defRPr sz="600" b="0" i="0">
                <a:solidFill>
                  <a:schemeClr val="tx1">
                    <a:lumMod val="75000"/>
                    <a:lumOff val="25000"/>
                  </a:schemeClr>
                </a:solidFill>
                <a:latin typeface="+mn-lt"/>
                <a:ea typeface="Helvetica Neue" panose="02000503000000020004" pitchFamily="2" charset="0"/>
                <a:cs typeface="Helvetica Neue" panose="02000503000000020004" pitchFamily="2" charset="0"/>
              </a:defRPr>
            </a:lvl1pPr>
          </a:lstStyle>
          <a:p>
            <a:pPr lvl="0"/>
            <a:r>
              <a:rPr lang="nl-NL" err="1"/>
              <a:t>Dianummer</a:t>
            </a:r>
            <a:endParaRPr lang="nl-NL"/>
          </a:p>
        </p:txBody>
      </p:sp>
    </p:spTree>
    <p:extLst>
      <p:ext uri="{BB962C8B-B14F-4D97-AF65-F5344CB8AC3E}">
        <p14:creationId xmlns:p14="http://schemas.microsoft.com/office/powerpoint/2010/main" val="10430334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otosheet 3">
    <p:spTree>
      <p:nvGrpSpPr>
        <p:cNvPr id="1" name=""/>
        <p:cNvGrpSpPr/>
        <p:nvPr/>
      </p:nvGrpSpPr>
      <p:grpSpPr>
        <a:xfrm>
          <a:off x="0" y="0"/>
          <a:ext cx="0" cy="0"/>
          <a:chOff x="0" y="0"/>
          <a:chExt cx="0" cy="0"/>
        </a:xfrm>
      </p:grpSpPr>
      <p:pic>
        <p:nvPicPr>
          <p:cNvPr id="3" name="Afbeelding 2" descr="Afbeelding met gras, buiten, weg, lucht&#10;&#10;Automatisch gegenereerde beschrijving">
            <a:extLst>
              <a:ext uri="{FF2B5EF4-FFF2-40B4-BE49-F238E27FC236}">
                <a16:creationId xmlns:a16="http://schemas.microsoft.com/office/drawing/2014/main" id="{C1717A39-7A93-4A2D-805B-6140AEB273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718300"/>
          </a:xfrm>
          <a:prstGeom prst="rect">
            <a:avLst/>
          </a:prstGeom>
        </p:spPr>
      </p:pic>
      <p:pic>
        <p:nvPicPr>
          <p:cNvPr id="9" name="Afbeelding 8">
            <a:extLst>
              <a:ext uri="{FF2B5EF4-FFF2-40B4-BE49-F238E27FC236}">
                <a16:creationId xmlns:a16="http://schemas.microsoft.com/office/drawing/2014/main" id="{7AACF474-B754-FB4A-9E07-E6E8FD33B47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64887"/>
          <a:stretch/>
        </p:blipFill>
        <p:spPr>
          <a:xfrm>
            <a:off x="0" y="6137370"/>
            <a:ext cx="9144000" cy="720630"/>
          </a:xfrm>
          <a:prstGeom prst="rect">
            <a:avLst/>
          </a:prstGeom>
        </p:spPr>
      </p:pic>
      <p:sp>
        <p:nvSpPr>
          <p:cNvPr id="4" name="Tijdelijke aanduiding voor tekst 5">
            <a:extLst>
              <a:ext uri="{FF2B5EF4-FFF2-40B4-BE49-F238E27FC236}">
                <a16:creationId xmlns:a16="http://schemas.microsoft.com/office/drawing/2014/main" id="{A1C4916C-AD98-1549-B947-6CA76D2C6355}"/>
              </a:ext>
            </a:extLst>
          </p:cNvPr>
          <p:cNvSpPr>
            <a:spLocks noGrp="1"/>
          </p:cNvSpPr>
          <p:nvPr>
            <p:ph type="body" sz="quarter" idx="16"/>
          </p:nvPr>
        </p:nvSpPr>
        <p:spPr>
          <a:xfrm>
            <a:off x="548878" y="6448926"/>
            <a:ext cx="4023122" cy="409074"/>
          </a:xfrm>
          <a:prstGeom prst="rect">
            <a:avLst/>
          </a:prstGeom>
        </p:spPr>
        <p:txBody>
          <a:bodyPr lIns="0" tIns="0" rIns="0" bIns="0" anchor="ctr" anchorCtr="0"/>
          <a:lstStyle>
            <a:lvl1pPr marL="0" indent="0">
              <a:buNone/>
              <a:defRPr sz="600" b="0" i="0">
                <a:solidFill>
                  <a:schemeClr val="tx1">
                    <a:lumMod val="75000"/>
                    <a:lumOff val="25000"/>
                  </a:schemeClr>
                </a:solidFill>
                <a:latin typeface="+mn-lt"/>
              </a:defRPr>
            </a:lvl1pPr>
          </a:lstStyle>
          <a:p>
            <a:pPr lvl="0"/>
            <a:r>
              <a:rPr lang="nl-NL"/>
              <a:t>Klikken om de tekststijl van het model te bewerken</a:t>
            </a:r>
          </a:p>
        </p:txBody>
      </p:sp>
      <p:sp>
        <p:nvSpPr>
          <p:cNvPr id="7" name="Tijdelijke aanduiding voor tekst 10">
            <a:extLst>
              <a:ext uri="{FF2B5EF4-FFF2-40B4-BE49-F238E27FC236}">
                <a16:creationId xmlns:a16="http://schemas.microsoft.com/office/drawing/2014/main" id="{F13675D3-4AC7-9745-B79C-28BCC5D42608}"/>
              </a:ext>
            </a:extLst>
          </p:cNvPr>
          <p:cNvSpPr>
            <a:spLocks noGrp="1"/>
          </p:cNvSpPr>
          <p:nvPr>
            <p:ph type="body" sz="quarter" idx="17" hasCustomPrompt="1"/>
          </p:nvPr>
        </p:nvSpPr>
        <p:spPr>
          <a:xfrm>
            <a:off x="4919472" y="6448926"/>
            <a:ext cx="2478024" cy="409074"/>
          </a:xfrm>
          <a:prstGeom prst="rect">
            <a:avLst/>
          </a:prstGeom>
        </p:spPr>
        <p:txBody>
          <a:bodyPr lIns="0" tIns="0" rIns="0" bIns="0" anchor="ctr" anchorCtr="0"/>
          <a:lstStyle>
            <a:lvl1pPr marL="0" indent="0">
              <a:buNone/>
              <a:defRPr sz="600" b="0" i="0">
                <a:solidFill>
                  <a:schemeClr val="tx1">
                    <a:lumMod val="75000"/>
                    <a:lumOff val="25000"/>
                  </a:schemeClr>
                </a:solidFill>
                <a:latin typeface="+mn-lt"/>
                <a:ea typeface="Helvetica Neue" panose="02000503000000020004" pitchFamily="2" charset="0"/>
                <a:cs typeface="Helvetica Neue" panose="02000503000000020004" pitchFamily="2" charset="0"/>
              </a:defRPr>
            </a:lvl1pPr>
          </a:lstStyle>
          <a:p>
            <a:pPr lvl="0"/>
            <a:r>
              <a:rPr lang="nl-NL"/>
              <a:t>Datum</a:t>
            </a:r>
          </a:p>
        </p:txBody>
      </p:sp>
      <p:sp>
        <p:nvSpPr>
          <p:cNvPr id="8" name="Tijdelijke aanduiding voor tekst 10">
            <a:extLst>
              <a:ext uri="{FF2B5EF4-FFF2-40B4-BE49-F238E27FC236}">
                <a16:creationId xmlns:a16="http://schemas.microsoft.com/office/drawing/2014/main" id="{9E874F65-281F-D34C-B3D7-13853443C1ED}"/>
              </a:ext>
            </a:extLst>
          </p:cNvPr>
          <p:cNvSpPr>
            <a:spLocks noGrp="1"/>
          </p:cNvSpPr>
          <p:nvPr>
            <p:ph type="body" sz="quarter" idx="18" hasCustomPrompt="1"/>
          </p:nvPr>
        </p:nvSpPr>
        <p:spPr>
          <a:xfrm>
            <a:off x="8668941" y="6448926"/>
            <a:ext cx="475059" cy="409074"/>
          </a:xfrm>
          <a:prstGeom prst="rect">
            <a:avLst/>
          </a:prstGeom>
        </p:spPr>
        <p:txBody>
          <a:bodyPr lIns="0" tIns="0" rIns="0" bIns="0" anchor="ctr" anchorCtr="0"/>
          <a:lstStyle>
            <a:lvl1pPr marL="0" indent="0">
              <a:buNone/>
              <a:defRPr sz="600" b="0" i="0">
                <a:solidFill>
                  <a:schemeClr val="tx1">
                    <a:lumMod val="75000"/>
                    <a:lumOff val="25000"/>
                  </a:schemeClr>
                </a:solidFill>
                <a:latin typeface="+mn-lt"/>
                <a:ea typeface="Helvetica Neue" panose="02000503000000020004" pitchFamily="2" charset="0"/>
                <a:cs typeface="Helvetica Neue" panose="02000503000000020004" pitchFamily="2" charset="0"/>
              </a:defRPr>
            </a:lvl1pPr>
          </a:lstStyle>
          <a:p>
            <a:pPr lvl="0"/>
            <a:r>
              <a:rPr lang="nl-NL" err="1"/>
              <a:t>Dianummer</a:t>
            </a:r>
            <a:endParaRPr lang="nl-NL"/>
          </a:p>
        </p:txBody>
      </p:sp>
    </p:spTree>
    <p:extLst>
      <p:ext uri="{BB962C8B-B14F-4D97-AF65-F5344CB8AC3E}">
        <p14:creationId xmlns:p14="http://schemas.microsoft.com/office/powerpoint/2010/main" val="22335560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otosheet 4">
    <p:spTree>
      <p:nvGrpSpPr>
        <p:cNvPr id="1" name=""/>
        <p:cNvGrpSpPr/>
        <p:nvPr/>
      </p:nvGrpSpPr>
      <p:grpSpPr>
        <a:xfrm>
          <a:off x="0" y="0"/>
          <a:ext cx="0" cy="0"/>
          <a:chOff x="0" y="0"/>
          <a:chExt cx="0" cy="0"/>
        </a:xfrm>
      </p:grpSpPr>
      <p:pic>
        <p:nvPicPr>
          <p:cNvPr id="5" name="Afbeelding 4" descr="Afbeelding met lucht, buiten, gras, water&#10;&#10;Automatisch gegenereerde beschrijving">
            <a:extLst>
              <a:ext uri="{FF2B5EF4-FFF2-40B4-BE49-F238E27FC236}">
                <a16:creationId xmlns:a16="http://schemas.microsoft.com/office/drawing/2014/main" id="{23E5B5D5-8622-4164-B007-C032F1AE5A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087"/>
            <a:ext cx="9144000" cy="6686550"/>
          </a:xfrm>
          <a:prstGeom prst="rect">
            <a:avLst/>
          </a:prstGeom>
        </p:spPr>
      </p:pic>
      <p:pic>
        <p:nvPicPr>
          <p:cNvPr id="8" name="Afbeelding 7">
            <a:extLst>
              <a:ext uri="{FF2B5EF4-FFF2-40B4-BE49-F238E27FC236}">
                <a16:creationId xmlns:a16="http://schemas.microsoft.com/office/drawing/2014/main" id="{C4B56AF4-BEF3-3246-BE92-2716ECEE97B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64887"/>
          <a:stretch/>
        </p:blipFill>
        <p:spPr>
          <a:xfrm>
            <a:off x="0" y="6137370"/>
            <a:ext cx="9144000" cy="720630"/>
          </a:xfrm>
          <a:prstGeom prst="rect">
            <a:avLst/>
          </a:prstGeom>
        </p:spPr>
      </p:pic>
      <p:sp>
        <p:nvSpPr>
          <p:cNvPr id="4" name="Tijdelijke aanduiding voor tekst 5">
            <a:extLst>
              <a:ext uri="{FF2B5EF4-FFF2-40B4-BE49-F238E27FC236}">
                <a16:creationId xmlns:a16="http://schemas.microsoft.com/office/drawing/2014/main" id="{5523C101-1C17-F047-85E8-9E3B940E8D5F}"/>
              </a:ext>
            </a:extLst>
          </p:cNvPr>
          <p:cNvSpPr>
            <a:spLocks noGrp="1"/>
          </p:cNvSpPr>
          <p:nvPr>
            <p:ph type="body" sz="quarter" idx="16"/>
          </p:nvPr>
        </p:nvSpPr>
        <p:spPr>
          <a:xfrm>
            <a:off x="548878" y="6448926"/>
            <a:ext cx="4023122" cy="409074"/>
          </a:xfrm>
          <a:prstGeom prst="rect">
            <a:avLst/>
          </a:prstGeom>
        </p:spPr>
        <p:txBody>
          <a:bodyPr lIns="0" tIns="0" rIns="0" bIns="0" anchor="ctr" anchorCtr="0"/>
          <a:lstStyle>
            <a:lvl1pPr marL="0" indent="0">
              <a:buNone/>
              <a:defRPr sz="600" b="0" i="0">
                <a:solidFill>
                  <a:schemeClr val="tx1">
                    <a:lumMod val="75000"/>
                    <a:lumOff val="25000"/>
                  </a:schemeClr>
                </a:solidFill>
                <a:latin typeface="+mn-lt"/>
              </a:defRPr>
            </a:lvl1pPr>
          </a:lstStyle>
          <a:p>
            <a:pPr lvl="0"/>
            <a:r>
              <a:rPr lang="nl-NL"/>
              <a:t>Klikken om de tekststijl van het model te bewerken</a:t>
            </a:r>
          </a:p>
        </p:txBody>
      </p:sp>
      <p:sp>
        <p:nvSpPr>
          <p:cNvPr id="6" name="Tijdelijke aanduiding voor tekst 10">
            <a:extLst>
              <a:ext uri="{FF2B5EF4-FFF2-40B4-BE49-F238E27FC236}">
                <a16:creationId xmlns:a16="http://schemas.microsoft.com/office/drawing/2014/main" id="{48D85767-09B6-4542-B8B5-0CF37EC871E3}"/>
              </a:ext>
            </a:extLst>
          </p:cNvPr>
          <p:cNvSpPr>
            <a:spLocks noGrp="1"/>
          </p:cNvSpPr>
          <p:nvPr>
            <p:ph type="body" sz="quarter" idx="17" hasCustomPrompt="1"/>
          </p:nvPr>
        </p:nvSpPr>
        <p:spPr>
          <a:xfrm>
            <a:off x="4919472" y="6448926"/>
            <a:ext cx="2478024" cy="409074"/>
          </a:xfrm>
          <a:prstGeom prst="rect">
            <a:avLst/>
          </a:prstGeom>
        </p:spPr>
        <p:txBody>
          <a:bodyPr lIns="0" tIns="0" rIns="0" bIns="0" anchor="ctr" anchorCtr="0"/>
          <a:lstStyle>
            <a:lvl1pPr marL="0" indent="0">
              <a:buNone/>
              <a:defRPr sz="600" b="0" i="0">
                <a:solidFill>
                  <a:schemeClr val="tx1">
                    <a:lumMod val="75000"/>
                    <a:lumOff val="25000"/>
                  </a:schemeClr>
                </a:solidFill>
                <a:latin typeface="+mn-lt"/>
                <a:ea typeface="Helvetica Neue" panose="02000503000000020004" pitchFamily="2" charset="0"/>
                <a:cs typeface="Helvetica Neue" panose="02000503000000020004" pitchFamily="2" charset="0"/>
              </a:defRPr>
            </a:lvl1pPr>
          </a:lstStyle>
          <a:p>
            <a:pPr lvl="0"/>
            <a:r>
              <a:rPr lang="nl-NL"/>
              <a:t>Datum</a:t>
            </a:r>
          </a:p>
        </p:txBody>
      </p:sp>
      <p:sp>
        <p:nvSpPr>
          <p:cNvPr id="7" name="Tijdelijke aanduiding voor tekst 10">
            <a:extLst>
              <a:ext uri="{FF2B5EF4-FFF2-40B4-BE49-F238E27FC236}">
                <a16:creationId xmlns:a16="http://schemas.microsoft.com/office/drawing/2014/main" id="{DF0BC0D3-54A5-6340-B2EF-2F7C72739112}"/>
              </a:ext>
            </a:extLst>
          </p:cNvPr>
          <p:cNvSpPr>
            <a:spLocks noGrp="1"/>
          </p:cNvSpPr>
          <p:nvPr>
            <p:ph type="body" sz="quarter" idx="18" hasCustomPrompt="1"/>
          </p:nvPr>
        </p:nvSpPr>
        <p:spPr>
          <a:xfrm>
            <a:off x="8668941" y="6448926"/>
            <a:ext cx="475059" cy="409074"/>
          </a:xfrm>
          <a:prstGeom prst="rect">
            <a:avLst/>
          </a:prstGeom>
        </p:spPr>
        <p:txBody>
          <a:bodyPr lIns="0" tIns="0" rIns="0" bIns="0" anchor="ctr" anchorCtr="0"/>
          <a:lstStyle>
            <a:lvl1pPr marL="0" indent="0">
              <a:buNone/>
              <a:defRPr sz="600" b="0" i="0">
                <a:solidFill>
                  <a:schemeClr val="tx1">
                    <a:lumMod val="75000"/>
                    <a:lumOff val="25000"/>
                  </a:schemeClr>
                </a:solidFill>
                <a:latin typeface="+mn-lt"/>
                <a:ea typeface="Helvetica Neue" panose="02000503000000020004" pitchFamily="2" charset="0"/>
                <a:cs typeface="Helvetica Neue" panose="02000503000000020004" pitchFamily="2" charset="0"/>
              </a:defRPr>
            </a:lvl1pPr>
          </a:lstStyle>
          <a:p>
            <a:pPr lvl="0"/>
            <a:r>
              <a:rPr lang="nl-NL" err="1"/>
              <a:t>Dianummer</a:t>
            </a:r>
            <a:endParaRPr lang="nl-NL"/>
          </a:p>
        </p:txBody>
      </p:sp>
    </p:spTree>
    <p:extLst>
      <p:ext uri="{BB962C8B-B14F-4D97-AF65-F5344CB8AC3E}">
        <p14:creationId xmlns:p14="http://schemas.microsoft.com/office/powerpoint/2010/main" val="11445732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otosheet 5">
    <p:spTree>
      <p:nvGrpSpPr>
        <p:cNvPr id="1" name=""/>
        <p:cNvGrpSpPr/>
        <p:nvPr/>
      </p:nvGrpSpPr>
      <p:grpSpPr>
        <a:xfrm>
          <a:off x="0" y="0"/>
          <a:ext cx="0" cy="0"/>
          <a:chOff x="0" y="0"/>
          <a:chExt cx="0" cy="0"/>
        </a:xfrm>
      </p:grpSpPr>
      <p:pic>
        <p:nvPicPr>
          <p:cNvPr id="10" name="Afbeelding 9" descr="Afbeelding met gras, buiten, lucht, plant&#10;&#10;Automatisch gegenereerde beschrijving">
            <a:extLst>
              <a:ext uri="{FF2B5EF4-FFF2-40B4-BE49-F238E27FC236}">
                <a16:creationId xmlns:a16="http://schemas.microsoft.com/office/drawing/2014/main" id="{584D8E77-D0EC-4168-BAF3-3F208F4B07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6662497"/>
          </a:xfrm>
          <a:prstGeom prst="rect">
            <a:avLst/>
          </a:prstGeom>
        </p:spPr>
      </p:pic>
      <p:pic>
        <p:nvPicPr>
          <p:cNvPr id="9" name="Afbeelding 8">
            <a:extLst>
              <a:ext uri="{FF2B5EF4-FFF2-40B4-BE49-F238E27FC236}">
                <a16:creationId xmlns:a16="http://schemas.microsoft.com/office/drawing/2014/main" id="{3A774067-D8E7-C344-B296-975D3F3BD36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64887"/>
          <a:stretch/>
        </p:blipFill>
        <p:spPr>
          <a:xfrm>
            <a:off x="0" y="6137370"/>
            <a:ext cx="9144000" cy="720630"/>
          </a:xfrm>
          <a:prstGeom prst="rect">
            <a:avLst/>
          </a:prstGeom>
        </p:spPr>
      </p:pic>
      <p:sp>
        <p:nvSpPr>
          <p:cNvPr id="5" name="Tijdelijke aanduiding voor tekst 5">
            <a:extLst>
              <a:ext uri="{FF2B5EF4-FFF2-40B4-BE49-F238E27FC236}">
                <a16:creationId xmlns:a16="http://schemas.microsoft.com/office/drawing/2014/main" id="{6FB85616-95CA-9543-B5A4-585D5C541F6C}"/>
              </a:ext>
            </a:extLst>
          </p:cNvPr>
          <p:cNvSpPr>
            <a:spLocks noGrp="1"/>
          </p:cNvSpPr>
          <p:nvPr>
            <p:ph type="body" sz="quarter" idx="16"/>
          </p:nvPr>
        </p:nvSpPr>
        <p:spPr>
          <a:xfrm>
            <a:off x="548878" y="6448926"/>
            <a:ext cx="4023122" cy="409074"/>
          </a:xfrm>
          <a:prstGeom prst="rect">
            <a:avLst/>
          </a:prstGeom>
        </p:spPr>
        <p:txBody>
          <a:bodyPr lIns="0" tIns="0" rIns="0" bIns="0" anchor="ctr" anchorCtr="0"/>
          <a:lstStyle>
            <a:lvl1pPr marL="0" indent="0">
              <a:buNone/>
              <a:defRPr sz="600" b="0" i="0">
                <a:solidFill>
                  <a:schemeClr val="tx1">
                    <a:lumMod val="75000"/>
                    <a:lumOff val="25000"/>
                  </a:schemeClr>
                </a:solidFill>
                <a:latin typeface="+mn-lt"/>
              </a:defRPr>
            </a:lvl1pPr>
          </a:lstStyle>
          <a:p>
            <a:pPr lvl="0"/>
            <a:r>
              <a:rPr lang="nl-NL"/>
              <a:t>Klikken om de tekststijl van het model te bewerken</a:t>
            </a:r>
          </a:p>
        </p:txBody>
      </p:sp>
      <p:sp>
        <p:nvSpPr>
          <p:cNvPr id="6" name="Tijdelijke aanduiding voor tekst 10">
            <a:extLst>
              <a:ext uri="{FF2B5EF4-FFF2-40B4-BE49-F238E27FC236}">
                <a16:creationId xmlns:a16="http://schemas.microsoft.com/office/drawing/2014/main" id="{02B86407-192B-FA46-AC65-9CFB8C198BB5}"/>
              </a:ext>
            </a:extLst>
          </p:cNvPr>
          <p:cNvSpPr>
            <a:spLocks noGrp="1"/>
          </p:cNvSpPr>
          <p:nvPr>
            <p:ph type="body" sz="quarter" idx="17" hasCustomPrompt="1"/>
          </p:nvPr>
        </p:nvSpPr>
        <p:spPr>
          <a:xfrm>
            <a:off x="4919472" y="6448926"/>
            <a:ext cx="2478024" cy="409074"/>
          </a:xfrm>
          <a:prstGeom prst="rect">
            <a:avLst/>
          </a:prstGeom>
        </p:spPr>
        <p:txBody>
          <a:bodyPr lIns="0" tIns="0" rIns="0" bIns="0" anchor="ctr" anchorCtr="0"/>
          <a:lstStyle>
            <a:lvl1pPr marL="0" indent="0">
              <a:buNone/>
              <a:defRPr sz="600" b="0" i="0">
                <a:solidFill>
                  <a:schemeClr val="tx1">
                    <a:lumMod val="75000"/>
                    <a:lumOff val="25000"/>
                  </a:schemeClr>
                </a:solidFill>
                <a:latin typeface="+mn-lt"/>
                <a:ea typeface="Helvetica Neue" panose="02000503000000020004" pitchFamily="2" charset="0"/>
                <a:cs typeface="Helvetica Neue" panose="02000503000000020004" pitchFamily="2" charset="0"/>
              </a:defRPr>
            </a:lvl1pPr>
          </a:lstStyle>
          <a:p>
            <a:pPr lvl="0"/>
            <a:r>
              <a:rPr lang="nl-NL"/>
              <a:t>Datum</a:t>
            </a:r>
          </a:p>
        </p:txBody>
      </p:sp>
      <p:sp>
        <p:nvSpPr>
          <p:cNvPr id="8" name="Tijdelijke aanduiding voor tekst 10">
            <a:extLst>
              <a:ext uri="{FF2B5EF4-FFF2-40B4-BE49-F238E27FC236}">
                <a16:creationId xmlns:a16="http://schemas.microsoft.com/office/drawing/2014/main" id="{A89710AD-055A-0340-A23E-404F3B42927B}"/>
              </a:ext>
            </a:extLst>
          </p:cNvPr>
          <p:cNvSpPr>
            <a:spLocks noGrp="1"/>
          </p:cNvSpPr>
          <p:nvPr>
            <p:ph type="body" sz="quarter" idx="18" hasCustomPrompt="1"/>
          </p:nvPr>
        </p:nvSpPr>
        <p:spPr>
          <a:xfrm>
            <a:off x="8668941" y="6448926"/>
            <a:ext cx="475059" cy="409074"/>
          </a:xfrm>
          <a:prstGeom prst="rect">
            <a:avLst/>
          </a:prstGeom>
        </p:spPr>
        <p:txBody>
          <a:bodyPr lIns="0" tIns="0" rIns="0" bIns="0" anchor="ctr" anchorCtr="0"/>
          <a:lstStyle>
            <a:lvl1pPr marL="0" indent="0">
              <a:buNone/>
              <a:defRPr sz="600" b="0" i="0">
                <a:solidFill>
                  <a:schemeClr val="tx1">
                    <a:lumMod val="75000"/>
                    <a:lumOff val="25000"/>
                  </a:schemeClr>
                </a:solidFill>
                <a:latin typeface="+mn-lt"/>
                <a:ea typeface="Helvetica Neue" panose="02000503000000020004" pitchFamily="2" charset="0"/>
                <a:cs typeface="Helvetica Neue" panose="02000503000000020004" pitchFamily="2" charset="0"/>
              </a:defRPr>
            </a:lvl1pPr>
          </a:lstStyle>
          <a:p>
            <a:pPr lvl="0"/>
            <a:r>
              <a:rPr lang="nl-NL" err="1"/>
              <a:t>Dianummer</a:t>
            </a:r>
            <a:endParaRPr lang="nl-NL"/>
          </a:p>
        </p:txBody>
      </p:sp>
    </p:spTree>
    <p:extLst>
      <p:ext uri="{BB962C8B-B14F-4D97-AF65-F5344CB8AC3E}">
        <p14:creationId xmlns:p14="http://schemas.microsoft.com/office/powerpoint/2010/main" val="16576924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otosheet 6">
    <p:spTree>
      <p:nvGrpSpPr>
        <p:cNvPr id="1" name=""/>
        <p:cNvGrpSpPr/>
        <p:nvPr/>
      </p:nvGrpSpPr>
      <p:grpSpPr>
        <a:xfrm>
          <a:off x="0" y="0"/>
          <a:ext cx="0" cy="0"/>
          <a:chOff x="0" y="0"/>
          <a:chExt cx="0" cy="0"/>
        </a:xfrm>
      </p:grpSpPr>
      <p:pic>
        <p:nvPicPr>
          <p:cNvPr id="3" name="Afbeelding 2" descr="Afbeelding met gras, lucht, buiten, natuur&#10;&#10;Automatisch gegenereerde beschrijving">
            <a:extLst>
              <a:ext uri="{FF2B5EF4-FFF2-40B4-BE49-F238E27FC236}">
                <a16:creationId xmlns:a16="http://schemas.microsoft.com/office/drawing/2014/main" id="{A91A37EE-AA14-476B-ADA0-F54641BF52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686550"/>
          </a:xfrm>
          <a:prstGeom prst="rect">
            <a:avLst/>
          </a:prstGeom>
        </p:spPr>
      </p:pic>
      <p:pic>
        <p:nvPicPr>
          <p:cNvPr id="9" name="Afbeelding 8">
            <a:extLst>
              <a:ext uri="{FF2B5EF4-FFF2-40B4-BE49-F238E27FC236}">
                <a16:creationId xmlns:a16="http://schemas.microsoft.com/office/drawing/2014/main" id="{EF96225F-D5B7-CD4D-80C5-582B383B72F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64887"/>
          <a:stretch/>
        </p:blipFill>
        <p:spPr>
          <a:xfrm>
            <a:off x="0" y="6137370"/>
            <a:ext cx="9144000" cy="720630"/>
          </a:xfrm>
          <a:prstGeom prst="rect">
            <a:avLst/>
          </a:prstGeom>
        </p:spPr>
      </p:pic>
      <p:sp>
        <p:nvSpPr>
          <p:cNvPr id="4" name="Tijdelijke aanduiding voor tekst 5">
            <a:extLst>
              <a:ext uri="{FF2B5EF4-FFF2-40B4-BE49-F238E27FC236}">
                <a16:creationId xmlns:a16="http://schemas.microsoft.com/office/drawing/2014/main" id="{C4AF23C6-0C16-4044-911D-CE245D34310B}"/>
              </a:ext>
            </a:extLst>
          </p:cNvPr>
          <p:cNvSpPr>
            <a:spLocks noGrp="1"/>
          </p:cNvSpPr>
          <p:nvPr>
            <p:ph type="body" sz="quarter" idx="16"/>
          </p:nvPr>
        </p:nvSpPr>
        <p:spPr>
          <a:xfrm>
            <a:off x="548878" y="6448926"/>
            <a:ext cx="4023122" cy="409074"/>
          </a:xfrm>
          <a:prstGeom prst="rect">
            <a:avLst/>
          </a:prstGeom>
        </p:spPr>
        <p:txBody>
          <a:bodyPr lIns="0" tIns="0" rIns="0" bIns="0" anchor="ctr" anchorCtr="0"/>
          <a:lstStyle>
            <a:lvl1pPr marL="0" indent="0">
              <a:buNone/>
              <a:defRPr sz="600" b="0" i="0">
                <a:solidFill>
                  <a:schemeClr val="tx1">
                    <a:lumMod val="75000"/>
                    <a:lumOff val="25000"/>
                  </a:schemeClr>
                </a:solidFill>
                <a:latin typeface="+mn-lt"/>
              </a:defRPr>
            </a:lvl1pPr>
          </a:lstStyle>
          <a:p>
            <a:pPr lvl="0"/>
            <a:r>
              <a:rPr lang="nl-NL"/>
              <a:t>Klikken om de tekststijl van het model te bewerken</a:t>
            </a:r>
          </a:p>
        </p:txBody>
      </p:sp>
      <p:sp>
        <p:nvSpPr>
          <p:cNvPr id="6" name="Tijdelijke aanduiding voor tekst 10">
            <a:extLst>
              <a:ext uri="{FF2B5EF4-FFF2-40B4-BE49-F238E27FC236}">
                <a16:creationId xmlns:a16="http://schemas.microsoft.com/office/drawing/2014/main" id="{25BF1E4B-AAE5-5D40-8006-9D950733AEF7}"/>
              </a:ext>
            </a:extLst>
          </p:cNvPr>
          <p:cNvSpPr>
            <a:spLocks noGrp="1"/>
          </p:cNvSpPr>
          <p:nvPr>
            <p:ph type="body" sz="quarter" idx="17" hasCustomPrompt="1"/>
          </p:nvPr>
        </p:nvSpPr>
        <p:spPr>
          <a:xfrm>
            <a:off x="4919472" y="6448926"/>
            <a:ext cx="2478024" cy="409074"/>
          </a:xfrm>
          <a:prstGeom prst="rect">
            <a:avLst/>
          </a:prstGeom>
        </p:spPr>
        <p:txBody>
          <a:bodyPr lIns="0" tIns="0" rIns="0" bIns="0" anchor="ctr" anchorCtr="0"/>
          <a:lstStyle>
            <a:lvl1pPr marL="0" indent="0">
              <a:buNone/>
              <a:defRPr sz="600" b="0" i="0">
                <a:solidFill>
                  <a:schemeClr val="tx1">
                    <a:lumMod val="75000"/>
                    <a:lumOff val="25000"/>
                  </a:schemeClr>
                </a:solidFill>
                <a:latin typeface="+mn-lt"/>
                <a:ea typeface="Helvetica Neue" panose="02000503000000020004" pitchFamily="2" charset="0"/>
                <a:cs typeface="Helvetica Neue" panose="02000503000000020004" pitchFamily="2" charset="0"/>
              </a:defRPr>
            </a:lvl1pPr>
          </a:lstStyle>
          <a:p>
            <a:pPr lvl="0"/>
            <a:r>
              <a:rPr lang="nl-NL"/>
              <a:t>Datum</a:t>
            </a:r>
          </a:p>
        </p:txBody>
      </p:sp>
      <p:sp>
        <p:nvSpPr>
          <p:cNvPr id="8" name="Tijdelijke aanduiding voor tekst 10">
            <a:extLst>
              <a:ext uri="{FF2B5EF4-FFF2-40B4-BE49-F238E27FC236}">
                <a16:creationId xmlns:a16="http://schemas.microsoft.com/office/drawing/2014/main" id="{3840BAA6-35B3-374E-B4E9-D92AD73F7D3D}"/>
              </a:ext>
            </a:extLst>
          </p:cNvPr>
          <p:cNvSpPr>
            <a:spLocks noGrp="1"/>
          </p:cNvSpPr>
          <p:nvPr>
            <p:ph type="body" sz="quarter" idx="18" hasCustomPrompt="1"/>
          </p:nvPr>
        </p:nvSpPr>
        <p:spPr>
          <a:xfrm>
            <a:off x="8668941" y="6448926"/>
            <a:ext cx="475059" cy="409074"/>
          </a:xfrm>
          <a:prstGeom prst="rect">
            <a:avLst/>
          </a:prstGeom>
        </p:spPr>
        <p:txBody>
          <a:bodyPr lIns="0" tIns="0" rIns="0" bIns="0" anchor="ctr" anchorCtr="0"/>
          <a:lstStyle>
            <a:lvl1pPr marL="0" indent="0">
              <a:buNone/>
              <a:defRPr sz="600" b="0" i="0">
                <a:solidFill>
                  <a:schemeClr val="tx1">
                    <a:lumMod val="75000"/>
                    <a:lumOff val="25000"/>
                  </a:schemeClr>
                </a:solidFill>
                <a:latin typeface="+mn-lt"/>
                <a:ea typeface="Helvetica Neue" panose="02000503000000020004" pitchFamily="2" charset="0"/>
                <a:cs typeface="Helvetica Neue" panose="02000503000000020004" pitchFamily="2" charset="0"/>
              </a:defRPr>
            </a:lvl1pPr>
          </a:lstStyle>
          <a:p>
            <a:pPr lvl="0"/>
            <a:r>
              <a:rPr lang="nl-NL" err="1"/>
              <a:t>Dianummer</a:t>
            </a:r>
            <a:endParaRPr lang="nl-NL"/>
          </a:p>
        </p:txBody>
      </p:sp>
    </p:spTree>
    <p:extLst>
      <p:ext uri="{BB962C8B-B14F-4D97-AF65-F5344CB8AC3E}">
        <p14:creationId xmlns:p14="http://schemas.microsoft.com/office/powerpoint/2010/main" val="15965535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otosheet 7">
    <p:spTree>
      <p:nvGrpSpPr>
        <p:cNvPr id="1" name=""/>
        <p:cNvGrpSpPr/>
        <p:nvPr/>
      </p:nvGrpSpPr>
      <p:grpSpPr>
        <a:xfrm>
          <a:off x="0" y="0"/>
          <a:ext cx="0" cy="0"/>
          <a:chOff x="0" y="0"/>
          <a:chExt cx="0" cy="0"/>
        </a:xfrm>
      </p:grpSpPr>
      <p:pic>
        <p:nvPicPr>
          <p:cNvPr id="3" name="Afbeelding 2" descr="Afbeelding met buiten, lucht, gras, rots&#10;&#10;Automatisch gegenereerde beschrijving">
            <a:extLst>
              <a:ext uri="{FF2B5EF4-FFF2-40B4-BE49-F238E27FC236}">
                <a16:creationId xmlns:a16="http://schemas.microsoft.com/office/drawing/2014/main" id="{67C77AA4-7649-444A-8C02-8150FED889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711950"/>
          </a:xfrm>
          <a:prstGeom prst="rect">
            <a:avLst/>
          </a:prstGeom>
        </p:spPr>
      </p:pic>
      <p:pic>
        <p:nvPicPr>
          <p:cNvPr id="9" name="Afbeelding 8">
            <a:extLst>
              <a:ext uri="{FF2B5EF4-FFF2-40B4-BE49-F238E27FC236}">
                <a16:creationId xmlns:a16="http://schemas.microsoft.com/office/drawing/2014/main" id="{3ABBFC53-0416-9F4F-8E6E-D0D8CD0D244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64887"/>
          <a:stretch/>
        </p:blipFill>
        <p:spPr>
          <a:xfrm>
            <a:off x="0" y="6137370"/>
            <a:ext cx="9144000" cy="720630"/>
          </a:xfrm>
          <a:prstGeom prst="rect">
            <a:avLst/>
          </a:prstGeom>
        </p:spPr>
      </p:pic>
      <p:sp>
        <p:nvSpPr>
          <p:cNvPr id="5" name="Tijdelijke aanduiding voor tekst 5">
            <a:extLst>
              <a:ext uri="{FF2B5EF4-FFF2-40B4-BE49-F238E27FC236}">
                <a16:creationId xmlns:a16="http://schemas.microsoft.com/office/drawing/2014/main" id="{E14799FE-1DC8-3D4C-BBDA-1B030A25094E}"/>
              </a:ext>
            </a:extLst>
          </p:cNvPr>
          <p:cNvSpPr>
            <a:spLocks noGrp="1"/>
          </p:cNvSpPr>
          <p:nvPr>
            <p:ph type="body" sz="quarter" idx="16"/>
          </p:nvPr>
        </p:nvSpPr>
        <p:spPr>
          <a:xfrm>
            <a:off x="548878" y="6448926"/>
            <a:ext cx="4023122" cy="409074"/>
          </a:xfrm>
          <a:prstGeom prst="rect">
            <a:avLst/>
          </a:prstGeom>
        </p:spPr>
        <p:txBody>
          <a:bodyPr lIns="0" tIns="0" rIns="0" bIns="0" anchor="ctr" anchorCtr="0"/>
          <a:lstStyle>
            <a:lvl1pPr marL="0" indent="0">
              <a:buNone/>
              <a:defRPr sz="600" b="0" i="0">
                <a:solidFill>
                  <a:schemeClr val="tx1">
                    <a:lumMod val="75000"/>
                    <a:lumOff val="25000"/>
                  </a:schemeClr>
                </a:solidFill>
                <a:latin typeface="+mn-lt"/>
              </a:defRPr>
            </a:lvl1pPr>
          </a:lstStyle>
          <a:p>
            <a:pPr lvl="0"/>
            <a:r>
              <a:rPr lang="nl-NL"/>
              <a:t>Klikken om de tekststijl van het model te bewerken</a:t>
            </a:r>
          </a:p>
        </p:txBody>
      </p:sp>
      <p:sp>
        <p:nvSpPr>
          <p:cNvPr id="6" name="Tijdelijke aanduiding voor tekst 10">
            <a:extLst>
              <a:ext uri="{FF2B5EF4-FFF2-40B4-BE49-F238E27FC236}">
                <a16:creationId xmlns:a16="http://schemas.microsoft.com/office/drawing/2014/main" id="{BDAA4FF5-7DF5-3044-9D6C-FEF6C01214AF}"/>
              </a:ext>
            </a:extLst>
          </p:cNvPr>
          <p:cNvSpPr>
            <a:spLocks noGrp="1"/>
          </p:cNvSpPr>
          <p:nvPr>
            <p:ph type="body" sz="quarter" idx="17" hasCustomPrompt="1"/>
          </p:nvPr>
        </p:nvSpPr>
        <p:spPr>
          <a:xfrm>
            <a:off x="4919472" y="6448926"/>
            <a:ext cx="2478024" cy="409074"/>
          </a:xfrm>
          <a:prstGeom prst="rect">
            <a:avLst/>
          </a:prstGeom>
        </p:spPr>
        <p:txBody>
          <a:bodyPr lIns="0" tIns="0" rIns="0" bIns="0" anchor="ctr" anchorCtr="0"/>
          <a:lstStyle>
            <a:lvl1pPr marL="0" indent="0">
              <a:buNone/>
              <a:defRPr sz="600" b="0" i="0">
                <a:solidFill>
                  <a:schemeClr val="tx1">
                    <a:lumMod val="75000"/>
                    <a:lumOff val="25000"/>
                  </a:schemeClr>
                </a:solidFill>
                <a:latin typeface="+mn-lt"/>
                <a:ea typeface="Helvetica Neue" panose="02000503000000020004" pitchFamily="2" charset="0"/>
                <a:cs typeface="Helvetica Neue" panose="02000503000000020004" pitchFamily="2" charset="0"/>
              </a:defRPr>
            </a:lvl1pPr>
          </a:lstStyle>
          <a:p>
            <a:pPr lvl="0"/>
            <a:r>
              <a:rPr lang="nl-NL"/>
              <a:t>Datum</a:t>
            </a:r>
          </a:p>
        </p:txBody>
      </p:sp>
      <p:sp>
        <p:nvSpPr>
          <p:cNvPr id="8" name="Tijdelijke aanduiding voor tekst 10">
            <a:extLst>
              <a:ext uri="{FF2B5EF4-FFF2-40B4-BE49-F238E27FC236}">
                <a16:creationId xmlns:a16="http://schemas.microsoft.com/office/drawing/2014/main" id="{86F4F0C6-BA61-924F-AB6D-419C6046B77E}"/>
              </a:ext>
            </a:extLst>
          </p:cNvPr>
          <p:cNvSpPr>
            <a:spLocks noGrp="1"/>
          </p:cNvSpPr>
          <p:nvPr>
            <p:ph type="body" sz="quarter" idx="18" hasCustomPrompt="1"/>
          </p:nvPr>
        </p:nvSpPr>
        <p:spPr>
          <a:xfrm>
            <a:off x="8668941" y="6448926"/>
            <a:ext cx="475059" cy="409074"/>
          </a:xfrm>
          <a:prstGeom prst="rect">
            <a:avLst/>
          </a:prstGeom>
        </p:spPr>
        <p:txBody>
          <a:bodyPr lIns="0" tIns="0" rIns="0" bIns="0" anchor="ctr" anchorCtr="0"/>
          <a:lstStyle>
            <a:lvl1pPr marL="0" indent="0">
              <a:buNone/>
              <a:defRPr sz="600" b="0" i="0">
                <a:solidFill>
                  <a:schemeClr val="tx1">
                    <a:lumMod val="75000"/>
                    <a:lumOff val="25000"/>
                  </a:schemeClr>
                </a:solidFill>
                <a:latin typeface="+mn-lt"/>
                <a:ea typeface="Helvetica Neue" panose="02000503000000020004" pitchFamily="2" charset="0"/>
                <a:cs typeface="Helvetica Neue" panose="02000503000000020004" pitchFamily="2" charset="0"/>
              </a:defRPr>
            </a:lvl1pPr>
          </a:lstStyle>
          <a:p>
            <a:pPr lvl="0"/>
            <a:r>
              <a:rPr lang="nl-NL" err="1"/>
              <a:t>Dianummer</a:t>
            </a:r>
            <a:endParaRPr lang="nl-NL"/>
          </a:p>
        </p:txBody>
      </p:sp>
    </p:spTree>
    <p:extLst>
      <p:ext uri="{BB962C8B-B14F-4D97-AF65-F5344CB8AC3E}">
        <p14:creationId xmlns:p14="http://schemas.microsoft.com/office/powerpoint/2010/main" val="16348614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otosheet 8">
    <p:spTree>
      <p:nvGrpSpPr>
        <p:cNvPr id="1" name=""/>
        <p:cNvGrpSpPr/>
        <p:nvPr/>
      </p:nvGrpSpPr>
      <p:grpSpPr>
        <a:xfrm>
          <a:off x="0" y="0"/>
          <a:ext cx="0" cy="0"/>
          <a:chOff x="0" y="0"/>
          <a:chExt cx="0" cy="0"/>
        </a:xfrm>
      </p:grpSpPr>
      <p:pic>
        <p:nvPicPr>
          <p:cNvPr id="5" name="Afbeelding 4" descr="Afbeelding met buiten, lucht, gras, natuur&#10;&#10;Automatisch gegenereerde beschrijving">
            <a:extLst>
              <a:ext uri="{FF2B5EF4-FFF2-40B4-BE49-F238E27FC236}">
                <a16:creationId xmlns:a16="http://schemas.microsoft.com/office/drawing/2014/main" id="{5C5F1405-74C1-4E01-B226-67C238F4C8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661150"/>
          </a:xfrm>
          <a:prstGeom prst="rect">
            <a:avLst/>
          </a:prstGeom>
        </p:spPr>
      </p:pic>
      <p:pic>
        <p:nvPicPr>
          <p:cNvPr id="8" name="Afbeelding 7">
            <a:extLst>
              <a:ext uri="{FF2B5EF4-FFF2-40B4-BE49-F238E27FC236}">
                <a16:creationId xmlns:a16="http://schemas.microsoft.com/office/drawing/2014/main" id="{93035C5C-DAFE-6C4B-AE22-9F850C58BE5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64887"/>
          <a:stretch/>
        </p:blipFill>
        <p:spPr>
          <a:xfrm>
            <a:off x="0" y="6137371"/>
            <a:ext cx="9144000" cy="720630"/>
          </a:xfrm>
          <a:prstGeom prst="rect">
            <a:avLst/>
          </a:prstGeom>
        </p:spPr>
      </p:pic>
      <p:sp>
        <p:nvSpPr>
          <p:cNvPr id="4" name="Tijdelijke aanduiding voor tekst 5">
            <a:extLst>
              <a:ext uri="{FF2B5EF4-FFF2-40B4-BE49-F238E27FC236}">
                <a16:creationId xmlns:a16="http://schemas.microsoft.com/office/drawing/2014/main" id="{9BC6C904-FC53-044E-9072-2AC88CC88BE2}"/>
              </a:ext>
            </a:extLst>
          </p:cNvPr>
          <p:cNvSpPr>
            <a:spLocks noGrp="1"/>
          </p:cNvSpPr>
          <p:nvPr>
            <p:ph type="body" sz="quarter" idx="16"/>
          </p:nvPr>
        </p:nvSpPr>
        <p:spPr>
          <a:xfrm>
            <a:off x="548878" y="6448926"/>
            <a:ext cx="4023122" cy="409074"/>
          </a:xfrm>
          <a:prstGeom prst="rect">
            <a:avLst/>
          </a:prstGeom>
        </p:spPr>
        <p:txBody>
          <a:bodyPr lIns="0" tIns="0" rIns="0" bIns="0" anchor="ctr" anchorCtr="0"/>
          <a:lstStyle>
            <a:lvl1pPr marL="0" indent="0">
              <a:buNone/>
              <a:defRPr sz="600" b="0" i="0">
                <a:solidFill>
                  <a:schemeClr val="tx1">
                    <a:lumMod val="75000"/>
                    <a:lumOff val="25000"/>
                  </a:schemeClr>
                </a:solidFill>
                <a:latin typeface="+mn-lt"/>
              </a:defRPr>
            </a:lvl1pPr>
          </a:lstStyle>
          <a:p>
            <a:pPr lvl="0"/>
            <a:r>
              <a:rPr lang="nl-NL"/>
              <a:t>Klikken om de tekststijl van het model te bewerken</a:t>
            </a:r>
          </a:p>
        </p:txBody>
      </p:sp>
      <p:sp>
        <p:nvSpPr>
          <p:cNvPr id="6" name="Tijdelijke aanduiding voor tekst 10">
            <a:extLst>
              <a:ext uri="{FF2B5EF4-FFF2-40B4-BE49-F238E27FC236}">
                <a16:creationId xmlns:a16="http://schemas.microsoft.com/office/drawing/2014/main" id="{4212D951-E5F4-F74E-9A95-08CC7F107D77}"/>
              </a:ext>
            </a:extLst>
          </p:cNvPr>
          <p:cNvSpPr>
            <a:spLocks noGrp="1"/>
          </p:cNvSpPr>
          <p:nvPr>
            <p:ph type="body" sz="quarter" idx="17" hasCustomPrompt="1"/>
          </p:nvPr>
        </p:nvSpPr>
        <p:spPr>
          <a:xfrm>
            <a:off x="4919472" y="6448926"/>
            <a:ext cx="2478024" cy="409074"/>
          </a:xfrm>
          <a:prstGeom prst="rect">
            <a:avLst/>
          </a:prstGeom>
        </p:spPr>
        <p:txBody>
          <a:bodyPr lIns="0" tIns="0" rIns="0" bIns="0" anchor="ctr" anchorCtr="0"/>
          <a:lstStyle>
            <a:lvl1pPr marL="0" indent="0">
              <a:buNone/>
              <a:defRPr sz="600" b="0" i="0">
                <a:solidFill>
                  <a:schemeClr val="tx1">
                    <a:lumMod val="75000"/>
                    <a:lumOff val="25000"/>
                  </a:schemeClr>
                </a:solidFill>
                <a:latin typeface="+mn-lt"/>
                <a:ea typeface="Helvetica Neue" panose="02000503000000020004" pitchFamily="2" charset="0"/>
                <a:cs typeface="Helvetica Neue" panose="02000503000000020004" pitchFamily="2" charset="0"/>
              </a:defRPr>
            </a:lvl1pPr>
          </a:lstStyle>
          <a:p>
            <a:pPr lvl="0"/>
            <a:r>
              <a:rPr lang="nl-NL"/>
              <a:t>Datum</a:t>
            </a:r>
          </a:p>
        </p:txBody>
      </p:sp>
      <p:sp>
        <p:nvSpPr>
          <p:cNvPr id="7" name="Tijdelijke aanduiding voor tekst 10">
            <a:extLst>
              <a:ext uri="{FF2B5EF4-FFF2-40B4-BE49-F238E27FC236}">
                <a16:creationId xmlns:a16="http://schemas.microsoft.com/office/drawing/2014/main" id="{CE8A0091-67C3-724D-BDD0-ED23D3D6AD06}"/>
              </a:ext>
            </a:extLst>
          </p:cNvPr>
          <p:cNvSpPr>
            <a:spLocks noGrp="1"/>
          </p:cNvSpPr>
          <p:nvPr>
            <p:ph type="body" sz="quarter" idx="18" hasCustomPrompt="1"/>
          </p:nvPr>
        </p:nvSpPr>
        <p:spPr>
          <a:xfrm>
            <a:off x="8668941" y="6448926"/>
            <a:ext cx="475059" cy="409074"/>
          </a:xfrm>
          <a:prstGeom prst="rect">
            <a:avLst/>
          </a:prstGeom>
        </p:spPr>
        <p:txBody>
          <a:bodyPr lIns="0" tIns="0" rIns="0" bIns="0" anchor="ctr" anchorCtr="0"/>
          <a:lstStyle>
            <a:lvl1pPr marL="0" indent="0">
              <a:buNone/>
              <a:defRPr sz="600" b="0" i="0">
                <a:solidFill>
                  <a:schemeClr val="tx1">
                    <a:lumMod val="75000"/>
                    <a:lumOff val="25000"/>
                  </a:schemeClr>
                </a:solidFill>
                <a:latin typeface="+mn-lt"/>
                <a:ea typeface="Helvetica Neue" panose="02000503000000020004" pitchFamily="2" charset="0"/>
                <a:cs typeface="Helvetica Neue" panose="02000503000000020004" pitchFamily="2" charset="0"/>
              </a:defRPr>
            </a:lvl1pPr>
          </a:lstStyle>
          <a:p>
            <a:pPr lvl="0"/>
            <a:r>
              <a:rPr lang="nl-NL" err="1"/>
              <a:t>Dianummer</a:t>
            </a:r>
            <a:endParaRPr lang="nl-NL"/>
          </a:p>
        </p:txBody>
      </p:sp>
    </p:spTree>
    <p:extLst>
      <p:ext uri="{BB962C8B-B14F-4D97-AF65-F5344CB8AC3E}">
        <p14:creationId xmlns:p14="http://schemas.microsoft.com/office/powerpoint/2010/main" val="15161198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sp>
        <p:nvSpPr>
          <p:cNvPr id="21" name="Tijdelijke aanduiding voor tekst 2">
            <a:extLst>
              <a:ext uri="{FF2B5EF4-FFF2-40B4-BE49-F238E27FC236}">
                <a16:creationId xmlns:a16="http://schemas.microsoft.com/office/drawing/2014/main" id="{905F8715-6AE6-8340-849F-500152F3A6AB}"/>
              </a:ext>
            </a:extLst>
          </p:cNvPr>
          <p:cNvSpPr>
            <a:spLocks noGrp="1"/>
          </p:cNvSpPr>
          <p:nvPr>
            <p:ph type="body" sz="quarter" idx="15"/>
          </p:nvPr>
        </p:nvSpPr>
        <p:spPr>
          <a:xfrm>
            <a:off x="548878" y="2060576"/>
            <a:ext cx="3643217" cy="3267075"/>
          </a:xfrm>
          <a:prstGeom prst="rect">
            <a:avLst/>
          </a:prstGeom>
        </p:spPr>
        <p:txBody>
          <a:bodyPr lIns="0" tIns="0" rIns="0" bIns="0"/>
          <a:lstStyle>
            <a:lvl1pPr>
              <a:defRPr sz="1350" b="0" i="0">
                <a:latin typeface="+mn-lt"/>
                <a:ea typeface="Helvetica Neue" panose="02000503000000020004" pitchFamily="2" charset="0"/>
                <a:cs typeface="Helvetica Neue" panose="02000503000000020004" pitchFamily="2" charset="0"/>
              </a:defRPr>
            </a:lvl1pPr>
            <a:lvl2pPr>
              <a:defRPr sz="1350" b="0" i="0">
                <a:latin typeface="+mn-lt"/>
                <a:ea typeface="Helvetica Neue" panose="02000503000000020004" pitchFamily="2" charset="0"/>
                <a:cs typeface="Helvetica Neue" panose="02000503000000020004" pitchFamily="2" charset="0"/>
              </a:defRPr>
            </a:lvl2pPr>
            <a:lvl3pPr>
              <a:defRPr sz="1200" b="0" i="0">
                <a:latin typeface="+mn-lt"/>
                <a:ea typeface="Helvetica Neue" panose="02000503000000020004" pitchFamily="2" charset="0"/>
                <a:cs typeface="Helvetica Neue" panose="02000503000000020004" pitchFamily="2" charset="0"/>
              </a:defRPr>
            </a:lvl3pPr>
            <a:lvl4pPr>
              <a:defRPr sz="1200" b="0" i="0">
                <a:latin typeface="+mn-lt"/>
                <a:ea typeface="Helvetica Neue" panose="02000503000000020004" pitchFamily="2" charset="0"/>
                <a:cs typeface="Helvetica Neue" panose="02000503000000020004" pitchFamily="2" charset="0"/>
              </a:defRPr>
            </a:lvl4pPr>
            <a:lvl5pPr>
              <a:defRPr sz="1050" b="0" i="0">
                <a:latin typeface="+mn-lt"/>
                <a:ea typeface="Helvetica Neue" panose="02000503000000020004" pitchFamily="2" charset="0"/>
                <a:cs typeface="Helvetica Neue" panose="02000503000000020004"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3" name="Titel 2">
            <a:extLst>
              <a:ext uri="{FF2B5EF4-FFF2-40B4-BE49-F238E27FC236}">
                <a16:creationId xmlns:a16="http://schemas.microsoft.com/office/drawing/2014/main" id="{870F90CC-8D2D-4749-9C0D-A6AED87D518A}"/>
              </a:ext>
            </a:extLst>
          </p:cNvPr>
          <p:cNvSpPr>
            <a:spLocks noGrp="1"/>
          </p:cNvSpPr>
          <p:nvPr>
            <p:ph type="title"/>
          </p:nvPr>
        </p:nvSpPr>
        <p:spPr>
          <a:xfrm>
            <a:off x="464748" y="365126"/>
            <a:ext cx="7886700" cy="1325563"/>
          </a:xfrm>
          <a:prstGeom prst="rect">
            <a:avLst/>
          </a:prstGeom>
        </p:spPr>
        <p:txBody>
          <a:bodyPr/>
          <a:lstStyle/>
          <a:p>
            <a:r>
              <a:rPr lang="nl-NL"/>
              <a:t>Klik om stijl te bewerken</a:t>
            </a:r>
          </a:p>
        </p:txBody>
      </p:sp>
      <p:pic>
        <p:nvPicPr>
          <p:cNvPr id="4" name="Afbeelding 3">
            <a:extLst>
              <a:ext uri="{FF2B5EF4-FFF2-40B4-BE49-F238E27FC236}">
                <a16:creationId xmlns:a16="http://schemas.microsoft.com/office/drawing/2014/main" id="{386480EC-BAD8-644D-B955-80342C0BB1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 b="64887"/>
          <a:stretch/>
        </p:blipFill>
        <p:spPr>
          <a:xfrm>
            <a:off x="0" y="6137370"/>
            <a:ext cx="9144000" cy="720630"/>
          </a:xfrm>
          <a:prstGeom prst="rect">
            <a:avLst/>
          </a:prstGeom>
        </p:spPr>
      </p:pic>
      <p:sp>
        <p:nvSpPr>
          <p:cNvPr id="5" name="Tijdelijke aanduiding voor tekst 5">
            <a:extLst>
              <a:ext uri="{FF2B5EF4-FFF2-40B4-BE49-F238E27FC236}">
                <a16:creationId xmlns:a16="http://schemas.microsoft.com/office/drawing/2014/main" id="{590452A8-7256-1042-9EE6-1ECDFF9E49A8}"/>
              </a:ext>
            </a:extLst>
          </p:cNvPr>
          <p:cNvSpPr txBox="1">
            <a:spLocks/>
          </p:cNvSpPr>
          <p:nvPr userDrawn="1"/>
        </p:nvSpPr>
        <p:spPr>
          <a:xfrm>
            <a:off x="548878" y="6448926"/>
            <a:ext cx="4023122" cy="409074"/>
          </a:xfrm>
          <a:prstGeom prst="rect">
            <a:avLst/>
          </a:prstGeom>
        </p:spPr>
        <p:txBody>
          <a:bodyPr lIns="0" tIns="0" rIns="0" bIns="0" anchor="ctr" anchorCtr="0"/>
          <a:lstStyle>
            <a:lvl1pPr marL="0" indent="0" algn="l" defTabSz="914400" rtl="0" eaLnBrk="1" latinLnBrk="0" hangingPunct="1">
              <a:lnSpc>
                <a:spcPct val="90000"/>
              </a:lnSpc>
              <a:spcBef>
                <a:spcPts val="1200"/>
              </a:spcBef>
              <a:buClr>
                <a:schemeClr val="accent1"/>
              </a:buClr>
              <a:buSzPct val="80000"/>
              <a:buFont typeface="Verdana" panose="020B0604030504040204" pitchFamily="34" charset="0"/>
              <a:buNone/>
              <a:defRPr sz="800" b="0" i="0" kern="1200">
                <a:solidFill>
                  <a:schemeClr val="tx1">
                    <a:lumMod val="75000"/>
                    <a:lumOff val="25000"/>
                  </a:schemeClr>
                </a:solidFill>
                <a:latin typeface="+mn-lt"/>
                <a:ea typeface="+mn-ea"/>
                <a:cs typeface="+mn-cs"/>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r>
              <a:rPr lang="nl-NL" sz="600">
                <a:latin typeface="+mn-lt"/>
              </a:rPr>
              <a:t>Hoogwaterbeschermingsprogramma</a:t>
            </a:r>
          </a:p>
        </p:txBody>
      </p:sp>
      <p:sp>
        <p:nvSpPr>
          <p:cNvPr id="6" name="Tijdelijke aanduiding voor tekst 10">
            <a:extLst>
              <a:ext uri="{FF2B5EF4-FFF2-40B4-BE49-F238E27FC236}">
                <a16:creationId xmlns:a16="http://schemas.microsoft.com/office/drawing/2014/main" id="{19B309F1-AB26-FD4E-94FF-7B350162DB31}"/>
              </a:ext>
            </a:extLst>
          </p:cNvPr>
          <p:cNvSpPr txBox="1">
            <a:spLocks/>
          </p:cNvSpPr>
          <p:nvPr userDrawn="1"/>
        </p:nvSpPr>
        <p:spPr>
          <a:xfrm>
            <a:off x="4919472" y="6448926"/>
            <a:ext cx="2478024" cy="409074"/>
          </a:xfrm>
          <a:prstGeom prst="rect">
            <a:avLst/>
          </a:prstGeom>
        </p:spPr>
        <p:txBody>
          <a:bodyPr lIns="0" tIns="0" rIns="0" bIns="0" anchor="ctr" anchorCtr="0"/>
          <a:lstStyle>
            <a:lvl1pPr marL="0" indent="0" algn="l" defTabSz="914400" rtl="0" eaLnBrk="1" latinLnBrk="0" hangingPunct="1">
              <a:lnSpc>
                <a:spcPct val="90000"/>
              </a:lnSpc>
              <a:spcBef>
                <a:spcPts val="1200"/>
              </a:spcBef>
              <a:buClr>
                <a:schemeClr val="accent1"/>
              </a:buClr>
              <a:buSzPct val="80000"/>
              <a:buFont typeface="Verdana" panose="020B0604030504040204" pitchFamily="34" charset="0"/>
              <a:buNone/>
              <a:defRPr sz="800" b="0" i="0" kern="1200">
                <a:solidFill>
                  <a:schemeClr val="tx1">
                    <a:lumMod val="75000"/>
                    <a:lumOff val="25000"/>
                  </a:schemeClr>
                </a:solidFill>
                <a:latin typeface="+mn-lt"/>
                <a:ea typeface="Helvetica Neue" panose="02000503000000020004" pitchFamily="2" charset="0"/>
                <a:cs typeface="Helvetica Neue" panose="02000503000000020004" pitchFamily="2" charset="0"/>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endParaRPr lang="nl-NL" sz="600"/>
          </a:p>
        </p:txBody>
      </p:sp>
      <p:sp>
        <p:nvSpPr>
          <p:cNvPr id="7" name="Tijdelijke aanduiding voor tekst 10">
            <a:extLst>
              <a:ext uri="{FF2B5EF4-FFF2-40B4-BE49-F238E27FC236}">
                <a16:creationId xmlns:a16="http://schemas.microsoft.com/office/drawing/2014/main" id="{89F4C419-E84E-0542-9A87-5EF7323D3A1D}"/>
              </a:ext>
            </a:extLst>
          </p:cNvPr>
          <p:cNvSpPr txBox="1">
            <a:spLocks/>
          </p:cNvSpPr>
          <p:nvPr userDrawn="1"/>
        </p:nvSpPr>
        <p:spPr>
          <a:xfrm>
            <a:off x="8668941" y="6448926"/>
            <a:ext cx="475059" cy="409074"/>
          </a:xfrm>
          <a:prstGeom prst="rect">
            <a:avLst/>
          </a:prstGeom>
        </p:spPr>
        <p:txBody>
          <a:bodyPr lIns="0" tIns="0" rIns="0" bIns="0" anchor="ctr" anchorCtr="0"/>
          <a:lstStyle>
            <a:lvl1pPr marL="0" indent="0" algn="l" defTabSz="914400" rtl="0" eaLnBrk="1" latinLnBrk="0" hangingPunct="1">
              <a:lnSpc>
                <a:spcPct val="90000"/>
              </a:lnSpc>
              <a:spcBef>
                <a:spcPts val="1200"/>
              </a:spcBef>
              <a:buClr>
                <a:schemeClr val="accent1"/>
              </a:buClr>
              <a:buSzPct val="80000"/>
              <a:buFont typeface="Verdana" panose="020B0604030504040204" pitchFamily="34" charset="0"/>
              <a:buNone/>
              <a:defRPr sz="800" b="0" i="0" kern="1200">
                <a:solidFill>
                  <a:schemeClr val="tx1">
                    <a:lumMod val="75000"/>
                    <a:lumOff val="25000"/>
                  </a:schemeClr>
                </a:solidFill>
                <a:latin typeface="+mn-lt"/>
                <a:ea typeface="Helvetica Neue" panose="02000503000000020004" pitchFamily="2" charset="0"/>
                <a:cs typeface="Helvetica Neue" panose="02000503000000020004" pitchFamily="2" charset="0"/>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fld id="{D94FBE69-711D-9C40-810E-6F7A61B62CE8}" type="slidenum">
              <a:rPr lang="nl-NL" sz="600" smtClean="0"/>
              <a:t>‹nr.›</a:t>
            </a:fld>
            <a:endParaRPr lang="nl-NL" sz="600"/>
          </a:p>
        </p:txBody>
      </p:sp>
    </p:spTree>
    <p:extLst>
      <p:ext uri="{BB962C8B-B14F-4D97-AF65-F5344CB8AC3E}">
        <p14:creationId xmlns:p14="http://schemas.microsoft.com/office/powerpoint/2010/main" val="14129216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el, tekst en foto">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386B22D0-67A0-D544-8553-52564A23BEC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 b="64887"/>
          <a:stretch/>
        </p:blipFill>
        <p:spPr>
          <a:xfrm>
            <a:off x="0" y="6140386"/>
            <a:ext cx="9144000" cy="720630"/>
          </a:xfrm>
          <a:prstGeom prst="rect">
            <a:avLst/>
          </a:prstGeom>
        </p:spPr>
      </p:pic>
      <p:sp>
        <p:nvSpPr>
          <p:cNvPr id="8" name="Tijdelijke aanduiding voor afbeelding 4">
            <a:extLst>
              <a:ext uri="{FF2B5EF4-FFF2-40B4-BE49-F238E27FC236}">
                <a16:creationId xmlns:a16="http://schemas.microsoft.com/office/drawing/2014/main" id="{D182906C-6B6F-5943-A78F-EF24C4F81465}"/>
              </a:ext>
            </a:extLst>
          </p:cNvPr>
          <p:cNvSpPr>
            <a:spLocks noGrp="1"/>
          </p:cNvSpPr>
          <p:nvPr>
            <p:ph type="pic" sz="quarter" idx="13"/>
          </p:nvPr>
        </p:nvSpPr>
        <p:spPr>
          <a:xfrm>
            <a:off x="4914900" y="1052513"/>
            <a:ext cx="3754041" cy="5168900"/>
          </a:xfrm>
          <a:prstGeom prst="rect">
            <a:avLst/>
          </a:prstGeom>
        </p:spPr>
        <p:txBody>
          <a:bodyPr/>
          <a:lstStyle>
            <a:lvl1pPr marL="0" indent="0" algn="ctr">
              <a:buNone/>
              <a:defRPr sz="1050">
                <a:solidFill>
                  <a:srgbClr val="01689B"/>
                </a:solidFill>
                <a:latin typeface="+mn-lt"/>
                <a:ea typeface="Helvetica Neue" panose="02000503000000020004" pitchFamily="2" charset="0"/>
                <a:cs typeface="Helvetica Neue" panose="02000503000000020004" pitchFamily="2" charset="0"/>
              </a:defRPr>
            </a:lvl1pPr>
          </a:lstStyle>
          <a:p>
            <a:r>
              <a:rPr lang="nl-NL"/>
              <a:t>Klik op het pictogram als u een afbeelding wilt toevoegen</a:t>
            </a:r>
          </a:p>
        </p:txBody>
      </p:sp>
      <p:sp>
        <p:nvSpPr>
          <p:cNvPr id="3" name="Tijdelijke aanduiding voor tekst 2">
            <a:extLst>
              <a:ext uri="{FF2B5EF4-FFF2-40B4-BE49-F238E27FC236}">
                <a16:creationId xmlns:a16="http://schemas.microsoft.com/office/drawing/2014/main" id="{A94DB6B6-E604-3640-9816-3A4F7D50B138}"/>
              </a:ext>
            </a:extLst>
          </p:cNvPr>
          <p:cNvSpPr>
            <a:spLocks noGrp="1"/>
          </p:cNvSpPr>
          <p:nvPr>
            <p:ph type="body" sz="quarter" idx="15"/>
          </p:nvPr>
        </p:nvSpPr>
        <p:spPr>
          <a:xfrm>
            <a:off x="548879" y="2060576"/>
            <a:ext cx="3643217" cy="3267075"/>
          </a:xfrm>
          <a:prstGeom prst="rect">
            <a:avLst/>
          </a:prstGeom>
        </p:spPr>
        <p:txBody>
          <a:bodyPr lIns="0" tIns="0" rIns="0" bIns="0"/>
          <a:lstStyle>
            <a:lvl1pPr>
              <a:defRPr sz="1350" b="0" i="0">
                <a:latin typeface="+mn-lt"/>
                <a:ea typeface="Helvetica Neue" panose="02000503000000020004" pitchFamily="2" charset="0"/>
                <a:cs typeface="Helvetica Neue" panose="02000503000000020004" pitchFamily="2" charset="0"/>
              </a:defRPr>
            </a:lvl1pPr>
            <a:lvl2pPr>
              <a:defRPr sz="1350" b="0" i="0">
                <a:latin typeface="+mn-lt"/>
                <a:ea typeface="Helvetica Neue" panose="02000503000000020004" pitchFamily="2" charset="0"/>
                <a:cs typeface="Helvetica Neue" panose="02000503000000020004" pitchFamily="2" charset="0"/>
              </a:defRPr>
            </a:lvl2pPr>
            <a:lvl3pPr>
              <a:defRPr sz="1200" b="0" i="0">
                <a:latin typeface="+mn-lt"/>
                <a:ea typeface="Helvetica Neue" panose="02000503000000020004" pitchFamily="2" charset="0"/>
                <a:cs typeface="Helvetica Neue" panose="02000503000000020004" pitchFamily="2" charset="0"/>
              </a:defRPr>
            </a:lvl3pPr>
            <a:lvl4pPr>
              <a:defRPr sz="1200" b="0" i="0">
                <a:latin typeface="+mn-lt"/>
                <a:ea typeface="Helvetica Neue" panose="02000503000000020004" pitchFamily="2" charset="0"/>
                <a:cs typeface="Helvetica Neue" panose="02000503000000020004" pitchFamily="2" charset="0"/>
              </a:defRPr>
            </a:lvl4pPr>
            <a:lvl5pPr>
              <a:defRPr sz="1050" b="0" i="0">
                <a:latin typeface="+mn-lt"/>
                <a:ea typeface="Helvetica Neue" panose="02000503000000020004" pitchFamily="2" charset="0"/>
                <a:cs typeface="Helvetica Neue" panose="02000503000000020004"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5" name="Titel 3">
            <a:extLst>
              <a:ext uri="{FF2B5EF4-FFF2-40B4-BE49-F238E27FC236}">
                <a16:creationId xmlns:a16="http://schemas.microsoft.com/office/drawing/2014/main" id="{F53F6104-101B-5C41-9902-F4035D63AA64}"/>
              </a:ext>
            </a:extLst>
          </p:cNvPr>
          <p:cNvSpPr>
            <a:spLocks noGrp="1"/>
          </p:cNvSpPr>
          <p:nvPr>
            <p:ph type="title"/>
          </p:nvPr>
        </p:nvSpPr>
        <p:spPr>
          <a:xfrm>
            <a:off x="548879" y="389731"/>
            <a:ext cx="7886700" cy="662782"/>
          </a:xfrm>
          <a:prstGeom prst="rect">
            <a:avLst/>
          </a:prstGeom>
        </p:spPr>
        <p:txBody>
          <a:bodyPr lIns="0" tIns="0" rIns="0" bIns="0"/>
          <a:lstStyle>
            <a:lvl1pPr>
              <a:defRPr b="0" i="0">
                <a:latin typeface="+mn-lt"/>
              </a:defRPr>
            </a:lvl1pPr>
          </a:lstStyle>
          <a:p>
            <a:r>
              <a:rPr lang="nl-NL"/>
              <a:t>Klik om stijl te bewerken</a:t>
            </a:r>
          </a:p>
        </p:txBody>
      </p:sp>
      <p:sp>
        <p:nvSpPr>
          <p:cNvPr id="7" name="Tijdelijke aanduiding voor tekst 5">
            <a:extLst>
              <a:ext uri="{FF2B5EF4-FFF2-40B4-BE49-F238E27FC236}">
                <a16:creationId xmlns:a16="http://schemas.microsoft.com/office/drawing/2014/main" id="{95E9E7FB-1E57-8E40-8646-A58D7F0FFD69}"/>
              </a:ext>
            </a:extLst>
          </p:cNvPr>
          <p:cNvSpPr txBox="1">
            <a:spLocks/>
          </p:cNvSpPr>
          <p:nvPr userDrawn="1"/>
        </p:nvSpPr>
        <p:spPr>
          <a:xfrm>
            <a:off x="548878" y="6448926"/>
            <a:ext cx="4023122" cy="409074"/>
          </a:xfrm>
          <a:prstGeom prst="rect">
            <a:avLst/>
          </a:prstGeom>
        </p:spPr>
        <p:txBody>
          <a:bodyPr lIns="0" tIns="0" rIns="0" bIns="0" anchor="ctr" anchorCtr="0"/>
          <a:lstStyle>
            <a:lvl1pPr marL="0" indent="0" algn="l" defTabSz="914400" rtl="0" eaLnBrk="1" latinLnBrk="0" hangingPunct="1">
              <a:lnSpc>
                <a:spcPct val="90000"/>
              </a:lnSpc>
              <a:spcBef>
                <a:spcPts val="1200"/>
              </a:spcBef>
              <a:buClr>
                <a:schemeClr val="accent1"/>
              </a:buClr>
              <a:buSzPct val="80000"/>
              <a:buFont typeface="Verdana" panose="020B0604030504040204" pitchFamily="34" charset="0"/>
              <a:buNone/>
              <a:defRPr sz="800" b="0" i="0" kern="1200">
                <a:solidFill>
                  <a:schemeClr val="tx1">
                    <a:lumMod val="75000"/>
                    <a:lumOff val="25000"/>
                  </a:schemeClr>
                </a:solidFill>
                <a:latin typeface="+mn-lt"/>
                <a:ea typeface="+mn-ea"/>
                <a:cs typeface="+mn-cs"/>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r>
              <a:rPr lang="nl-NL" sz="600">
                <a:latin typeface="+mn-lt"/>
              </a:rPr>
              <a:t>Hoogwaterbeschermingsprogramma</a:t>
            </a:r>
          </a:p>
        </p:txBody>
      </p:sp>
      <p:sp>
        <p:nvSpPr>
          <p:cNvPr id="9" name="Tijdelijke aanduiding voor tekst 10">
            <a:extLst>
              <a:ext uri="{FF2B5EF4-FFF2-40B4-BE49-F238E27FC236}">
                <a16:creationId xmlns:a16="http://schemas.microsoft.com/office/drawing/2014/main" id="{0C7B7A61-F5BC-1C46-9DDE-FC18C6B8A4B9}"/>
              </a:ext>
            </a:extLst>
          </p:cNvPr>
          <p:cNvSpPr txBox="1">
            <a:spLocks/>
          </p:cNvSpPr>
          <p:nvPr userDrawn="1"/>
        </p:nvSpPr>
        <p:spPr>
          <a:xfrm>
            <a:off x="4919472" y="6448926"/>
            <a:ext cx="2478024" cy="409074"/>
          </a:xfrm>
          <a:prstGeom prst="rect">
            <a:avLst/>
          </a:prstGeom>
        </p:spPr>
        <p:txBody>
          <a:bodyPr lIns="0" tIns="0" rIns="0" bIns="0" anchor="ctr" anchorCtr="0"/>
          <a:lstStyle>
            <a:lvl1pPr marL="0" indent="0" algn="l" defTabSz="914400" rtl="0" eaLnBrk="1" latinLnBrk="0" hangingPunct="1">
              <a:lnSpc>
                <a:spcPct val="90000"/>
              </a:lnSpc>
              <a:spcBef>
                <a:spcPts val="1200"/>
              </a:spcBef>
              <a:buClr>
                <a:schemeClr val="accent1"/>
              </a:buClr>
              <a:buSzPct val="80000"/>
              <a:buFont typeface="Verdana" panose="020B0604030504040204" pitchFamily="34" charset="0"/>
              <a:buNone/>
              <a:defRPr sz="800" b="0" i="0" kern="1200">
                <a:solidFill>
                  <a:schemeClr val="tx1">
                    <a:lumMod val="75000"/>
                    <a:lumOff val="25000"/>
                  </a:schemeClr>
                </a:solidFill>
                <a:latin typeface="+mn-lt"/>
                <a:ea typeface="Helvetica Neue" panose="02000503000000020004" pitchFamily="2" charset="0"/>
                <a:cs typeface="Helvetica Neue" panose="02000503000000020004" pitchFamily="2" charset="0"/>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endParaRPr lang="nl-NL" sz="600"/>
          </a:p>
        </p:txBody>
      </p:sp>
      <p:sp>
        <p:nvSpPr>
          <p:cNvPr id="10" name="Tijdelijke aanduiding voor tekst 10">
            <a:extLst>
              <a:ext uri="{FF2B5EF4-FFF2-40B4-BE49-F238E27FC236}">
                <a16:creationId xmlns:a16="http://schemas.microsoft.com/office/drawing/2014/main" id="{CCEDECDB-6ABC-4349-9B11-7D2594A550F1}"/>
              </a:ext>
            </a:extLst>
          </p:cNvPr>
          <p:cNvSpPr txBox="1">
            <a:spLocks/>
          </p:cNvSpPr>
          <p:nvPr userDrawn="1"/>
        </p:nvSpPr>
        <p:spPr>
          <a:xfrm>
            <a:off x="8668941" y="6448926"/>
            <a:ext cx="475059" cy="409074"/>
          </a:xfrm>
          <a:prstGeom prst="rect">
            <a:avLst/>
          </a:prstGeom>
        </p:spPr>
        <p:txBody>
          <a:bodyPr lIns="0" tIns="0" rIns="0" bIns="0" anchor="ctr" anchorCtr="0"/>
          <a:lstStyle>
            <a:lvl1pPr marL="0" indent="0" algn="l" defTabSz="914400" rtl="0" eaLnBrk="1" latinLnBrk="0" hangingPunct="1">
              <a:lnSpc>
                <a:spcPct val="90000"/>
              </a:lnSpc>
              <a:spcBef>
                <a:spcPts val="1200"/>
              </a:spcBef>
              <a:buClr>
                <a:schemeClr val="accent1"/>
              </a:buClr>
              <a:buSzPct val="80000"/>
              <a:buFont typeface="Verdana" panose="020B0604030504040204" pitchFamily="34" charset="0"/>
              <a:buNone/>
              <a:defRPr sz="800" b="0" i="0" kern="1200">
                <a:solidFill>
                  <a:schemeClr val="tx1">
                    <a:lumMod val="75000"/>
                    <a:lumOff val="25000"/>
                  </a:schemeClr>
                </a:solidFill>
                <a:latin typeface="+mn-lt"/>
                <a:ea typeface="Helvetica Neue" panose="02000503000000020004" pitchFamily="2" charset="0"/>
                <a:cs typeface="Helvetica Neue" panose="02000503000000020004" pitchFamily="2" charset="0"/>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fld id="{D94FBE69-711D-9C40-810E-6F7A61B62CE8}" type="slidenum">
              <a:rPr lang="nl-NL" sz="600" smtClean="0"/>
              <a:t>‹nr.›</a:t>
            </a:fld>
            <a:endParaRPr lang="nl-NL" sz="600"/>
          </a:p>
        </p:txBody>
      </p:sp>
    </p:spTree>
    <p:extLst>
      <p:ext uri="{BB962C8B-B14F-4D97-AF65-F5344CB8AC3E}">
        <p14:creationId xmlns:p14="http://schemas.microsoft.com/office/powerpoint/2010/main" val="9255924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el en 2 foto's">
    <p:spTree>
      <p:nvGrpSpPr>
        <p:cNvPr id="1" name=""/>
        <p:cNvGrpSpPr/>
        <p:nvPr/>
      </p:nvGrpSpPr>
      <p:grpSpPr>
        <a:xfrm>
          <a:off x="0" y="0"/>
          <a:ext cx="0" cy="0"/>
          <a:chOff x="0" y="0"/>
          <a:chExt cx="0" cy="0"/>
        </a:xfrm>
      </p:grpSpPr>
      <p:sp>
        <p:nvSpPr>
          <p:cNvPr id="8" name="Tijdelijke aanduiding voor afbeelding 4">
            <a:extLst>
              <a:ext uri="{FF2B5EF4-FFF2-40B4-BE49-F238E27FC236}">
                <a16:creationId xmlns:a16="http://schemas.microsoft.com/office/drawing/2014/main" id="{D182906C-6B6F-5943-A78F-EF24C4F81465}"/>
              </a:ext>
            </a:extLst>
          </p:cNvPr>
          <p:cNvSpPr>
            <a:spLocks noGrp="1"/>
          </p:cNvSpPr>
          <p:nvPr>
            <p:ph type="pic" sz="quarter" idx="13"/>
          </p:nvPr>
        </p:nvSpPr>
        <p:spPr>
          <a:xfrm>
            <a:off x="4572000" y="2060575"/>
            <a:ext cx="4572000" cy="4160838"/>
          </a:xfrm>
          <a:prstGeom prst="rect">
            <a:avLst/>
          </a:prstGeom>
        </p:spPr>
        <p:txBody>
          <a:bodyPr/>
          <a:lstStyle>
            <a:lvl1pPr marL="0" indent="0" algn="ctr">
              <a:buNone/>
              <a:defRPr sz="1050">
                <a:solidFill>
                  <a:srgbClr val="01689B"/>
                </a:solidFill>
                <a:latin typeface="+mn-lt"/>
                <a:ea typeface="Helvetica Neue" panose="02000503000000020004" pitchFamily="2" charset="0"/>
                <a:cs typeface="Helvetica Neue" panose="02000503000000020004" pitchFamily="2" charset="0"/>
              </a:defRPr>
            </a:lvl1pPr>
          </a:lstStyle>
          <a:p>
            <a:r>
              <a:rPr lang="nl-NL"/>
              <a:t>Klik op het pictogram als u een afbeelding wilt toevoegen</a:t>
            </a:r>
          </a:p>
        </p:txBody>
      </p:sp>
      <p:sp>
        <p:nvSpPr>
          <p:cNvPr id="11" name="Tijdelijke aanduiding voor afbeelding 4">
            <a:extLst>
              <a:ext uri="{FF2B5EF4-FFF2-40B4-BE49-F238E27FC236}">
                <a16:creationId xmlns:a16="http://schemas.microsoft.com/office/drawing/2014/main" id="{52DF94EF-DE37-0747-9520-D080E81FE8EA}"/>
              </a:ext>
            </a:extLst>
          </p:cNvPr>
          <p:cNvSpPr>
            <a:spLocks noGrp="1"/>
          </p:cNvSpPr>
          <p:nvPr>
            <p:ph type="pic" sz="quarter" idx="14"/>
          </p:nvPr>
        </p:nvSpPr>
        <p:spPr>
          <a:xfrm>
            <a:off x="0" y="2060575"/>
            <a:ext cx="4572000" cy="4160838"/>
          </a:xfrm>
          <a:prstGeom prst="rect">
            <a:avLst/>
          </a:prstGeom>
        </p:spPr>
        <p:txBody>
          <a:bodyPr/>
          <a:lstStyle>
            <a:lvl1pPr marL="0" indent="0" algn="ctr">
              <a:buNone/>
              <a:defRPr sz="1050">
                <a:solidFill>
                  <a:srgbClr val="01689B"/>
                </a:solidFill>
                <a:latin typeface="+mn-lt"/>
                <a:ea typeface="Helvetica Neue" panose="02000503000000020004" pitchFamily="2" charset="0"/>
                <a:cs typeface="Helvetica Neue" panose="02000503000000020004" pitchFamily="2" charset="0"/>
              </a:defRPr>
            </a:lvl1pPr>
          </a:lstStyle>
          <a:p>
            <a:r>
              <a:rPr lang="nl-NL"/>
              <a:t>Klik op het pictogram als u een afbeelding wilt toevoegen</a:t>
            </a:r>
          </a:p>
        </p:txBody>
      </p:sp>
      <p:sp>
        <p:nvSpPr>
          <p:cNvPr id="10" name="Titel 3">
            <a:extLst>
              <a:ext uri="{FF2B5EF4-FFF2-40B4-BE49-F238E27FC236}">
                <a16:creationId xmlns:a16="http://schemas.microsoft.com/office/drawing/2014/main" id="{E6C583E7-0ECE-6642-8283-7D08A03BEAF2}"/>
              </a:ext>
            </a:extLst>
          </p:cNvPr>
          <p:cNvSpPr>
            <a:spLocks noGrp="1"/>
          </p:cNvSpPr>
          <p:nvPr>
            <p:ph type="title"/>
          </p:nvPr>
        </p:nvSpPr>
        <p:spPr>
          <a:xfrm>
            <a:off x="548879" y="389731"/>
            <a:ext cx="7886700" cy="662782"/>
          </a:xfrm>
          <a:prstGeom prst="rect">
            <a:avLst/>
          </a:prstGeom>
        </p:spPr>
        <p:txBody>
          <a:bodyPr lIns="0" tIns="0" rIns="0" bIns="0"/>
          <a:lstStyle>
            <a:lvl1pPr>
              <a:defRPr b="0" i="0">
                <a:latin typeface="+mn-lt"/>
              </a:defRPr>
            </a:lvl1pPr>
          </a:lstStyle>
          <a:p>
            <a:r>
              <a:rPr lang="nl-NL"/>
              <a:t>Klik om stijl te bewerken</a:t>
            </a:r>
          </a:p>
        </p:txBody>
      </p:sp>
    </p:spTree>
    <p:extLst>
      <p:ext uri="{BB962C8B-B14F-4D97-AF65-F5344CB8AC3E}">
        <p14:creationId xmlns:p14="http://schemas.microsoft.com/office/powerpoint/2010/main" val="3300102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Date Placeholder 2"/>
          <p:cNvSpPr>
            <a:spLocks noGrp="1"/>
          </p:cNvSpPr>
          <p:nvPr>
            <p:ph type="dt" sz="half" idx="10"/>
          </p:nvPr>
        </p:nvSpPr>
        <p:spPr/>
        <p:txBody>
          <a:bodyPr/>
          <a:lstStyle/>
          <a:p>
            <a:fld id="{F852F4BC-C06D-5E48-8D0A-A5C47946D712}" type="datetimeFigureOut">
              <a:rPr lang="en-US" smtClean="0"/>
              <a:t>3/8/2024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2DA275-D5E7-0749-BBAA-3BDE312A678B}" type="slidenum">
              <a:rPr lang="en-US" smtClean="0"/>
              <a:t>‹nr.›</a:t>
            </a:fld>
            <a:endParaRPr lang="en-US"/>
          </a:p>
        </p:txBody>
      </p:sp>
    </p:spTree>
    <p:extLst>
      <p:ext uri="{BB962C8B-B14F-4D97-AF65-F5344CB8AC3E}">
        <p14:creationId xmlns:p14="http://schemas.microsoft.com/office/powerpoint/2010/main" val="4844842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el en foto.">
    <p:bg>
      <p:bgPr>
        <a:solidFill>
          <a:schemeClr val="tx1"/>
        </a:solidFill>
        <a:effectLst/>
      </p:bgPr>
    </p:bg>
    <p:spTree>
      <p:nvGrpSpPr>
        <p:cNvPr id="1" name=""/>
        <p:cNvGrpSpPr/>
        <p:nvPr/>
      </p:nvGrpSpPr>
      <p:grpSpPr>
        <a:xfrm>
          <a:off x="0" y="0"/>
          <a:ext cx="0" cy="0"/>
          <a:chOff x="0" y="0"/>
          <a:chExt cx="0" cy="0"/>
        </a:xfrm>
      </p:grpSpPr>
      <p:sp>
        <p:nvSpPr>
          <p:cNvPr id="5" name="Tijdelijke aanduiding voor afbeelding 3">
            <a:extLst>
              <a:ext uri="{FF2B5EF4-FFF2-40B4-BE49-F238E27FC236}">
                <a16:creationId xmlns:a16="http://schemas.microsoft.com/office/drawing/2014/main" id="{ACA0F20A-464F-B14C-8DF0-34EEFAD5F7E4}"/>
              </a:ext>
            </a:extLst>
          </p:cNvPr>
          <p:cNvSpPr>
            <a:spLocks noGrp="1"/>
          </p:cNvSpPr>
          <p:nvPr>
            <p:ph type="pic" sz="quarter" idx="11"/>
          </p:nvPr>
        </p:nvSpPr>
        <p:spPr>
          <a:xfrm>
            <a:off x="1" y="51759"/>
            <a:ext cx="9174956" cy="6539948"/>
          </a:xfrm>
          <a:prstGeom prst="rect">
            <a:avLst/>
          </a:prstGeom>
        </p:spPr>
        <p:txBody>
          <a:bodyPr/>
          <a:lstStyle>
            <a:lvl1pPr marL="0" indent="0" algn="ctr">
              <a:buFontTx/>
              <a:buNone/>
              <a:defRPr sz="900">
                <a:solidFill>
                  <a:srgbClr val="01689B"/>
                </a:solidFill>
                <a:latin typeface="+mn-lt"/>
                <a:ea typeface="Helvetica Neue" panose="02000503000000020004" pitchFamily="2" charset="0"/>
                <a:cs typeface="Helvetica Neue" panose="02000503000000020004" pitchFamily="2" charset="0"/>
              </a:defRPr>
            </a:lvl1pPr>
          </a:lstStyle>
          <a:p>
            <a:r>
              <a:rPr lang="nl-NL"/>
              <a:t>Klik op het pictogram als u een afbeelding wilt toevoegen</a:t>
            </a:r>
          </a:p>
        </p:txBody>
      </p:sp>
      <p:sp>
        <p:nvSpPr>
          <p:cNvPr id="7" name="Titel 3">
            <a:extLst>
              <a:ext uri="{FF2B5EF4-FFF2-40B4-BE49-F238E27FC236}">
                <a16:creationId xmlns:a16="http://schemas.microsoft.com/office/drawing/2014/main" id="{66091F46-B40B-4E4A-A26F-5D496C097310}"/>
              </a:ext>
            </a:extLst>
          </p:cNvPr>
          <p:cNvSpPr>
            <a:spLocks noGrp="1"/>
          </p:cNvSpPr>
          <p:nvPr>
            <p:ph type="title"/>
          </p:nvPr>
        </p:nvSpPr>
        <p:spPr>
          <a:xfrm>
            <a:off x="548879" y="389731"/>
            <a:ext cx="7886700" cy="662782"/>
          </a:xfrm>
          <a:prstGeom prst="rect">
            <a:avLst/>
          </a:prstGeom>
        </p:spPr>
        <p:txBody>
          <a:bodyPr lIns="0" tIns="0" rIns="0" bIns="0"/>
          <a:lstStyle>
            <a:lvl1pPr>
              <a:defRPr b="0" i="0">
                <a:latin typeface="+mn-lt"/>
              </a:defRPr>
            </a:lvl1pPr>
          </a:lstStyle>
          <a:p>
            <a:r>
              <a:rPr lang="nl-NL"/>
              <a:t>Klik om stijl te bewerken</a:t>
            </a:r>
          </a:p>
        </p:txBody>
      </p:sp>
      <p:pic>
        <p:nvPicPr>
          <p:cNvPr id="13" name="Afbeelding 12">
            <a:extLst>
              <a:ext uri="{FF2B5EF4-FFF2-40B4-BE49-F238E27FC236}">
                <a16:creationId xmlns:a16="http://schemas.microsoft.com/office/drawing/2014/main" id="{A8FF1D61-1B40-0A47-8576-0026671543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 b="64887"/>
          <a:stretch/>
        </p:blipFill>
        <p:spPr>
          <a:xfrm>
            <a:off x="0" y="6137370"/>
            <a:ext cx="9144000" cy="720630"/>
          </a:xfrm>
          <a:prstGeom prst="rect">
            <a:avLst/>
          </a:prstGeom>
        </p:spPr>
      </p:pic>
    </p:spTree>
    <p:extLst>
      <p:ext uri="{BB962C8B-B14F-4D97-AF65-F5344CB8AC3E}">
        <p14:creationId xmlns:p14="http://schemas.microsoft.com/office/powerpoint/2010/main" val="245596230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el en video">
    <p:bg>
      <p:bgPr>
        <a:solidFill>
          <a:schemeClr val="tx1"/>
        </a:solidFill>
        <a:effectLst/>
      </p:bgPr>
    </p:bg>
    <p:spTree>
      <p:nvGrpSpPr>
        <p:cNvPr id="1" name=""/>
        <p:cNvGrpSpPr/>
        <p:nvPr/>
      </p:nvGrpSpPr>
      <p:grpSpPr>
        <a:xfrm>
          <a:off x="0" y="0"/>
          <a:ext cx="0" cy="0"/>
          <a:chOff x="0" y="0"/>
          <a:chExt cx="0" cy="0"/>
        </a:xfrm>
      </p:grpSpPr>
      <p:sp>
        <p:nvSpPr>
          <p:cNvPr id="6" name="Tijdelijke aanduiding voor media 5">
            <a:extLst>
              <a:ext uri="{FF2B5EF4-FFF2-40B4-BE49-F238E27FC236}">
                <a16:creationId xmlns:a16="http://schemas.microsoft.com/office/drawing/2014/main" id="{CE8CBA86-5E73-5F4D-A2A5-C0B792DCD7DE}"/>
              </a:ext>
            </a:extLst>
          </p:cNvPr>
          <p:cNvSpPr>
            <a:spLocks noGrp="1"/>
          </p:cNvSpPr>
          <p:nvPr>
            <p:ph type="media" sz="quarter" idx="10"/>
          </p:nvPr>
        </p:nvSpPr>
        <p:spPr>
          <a:xfrm>
            <a:off x="0" y="0"/>
            <a:ext cx="9144000" cy="6579704"/>
          </a:xfrm>
          <a:prstGeom prst="rect">
            <a:avLst/>
          </a:prstGeom>
        </p:spPr>
        <p:txBody>
          <a:bodyPr/>
          <a:lstStyle>
            <a:lvl1pPr marL="0" indent="0" algn="ctr">
              <a:buFontTx/>
              <a:buNone/>
              <a:defRPr sz="900">
                <a:solidFill>
                  <a:srgbClr val="01689B"/>
                </a:solidFill>
                <a:latin typeface="+mn-lt"/>
                <a:ea typeface="Helvetica Neue" panose="02000503000000020004" pitchFamily="2" charset="0"/>
                <a:cs typeface="Helvetica Neue" panose="02000503000000020004" pitchFamily="2" charset="0"/>
              </a:defRPr>
            </a:lvl1pPr>
          </a:lstStyle>
          <a:p>
            <a:r>
              <a:rPr lang="nl-NL"/>
              <a:t>Klik op het pictogram als u media wilt toevoegen</a:t>
            </a:r>
          </a:p>
        </p:txBody>
      </p:sp>
      <p:pic>
        <p:nvPicPr>
          <p:cNvPr id="8" name="Afbeelding 7">
            <a:extLst>
              <a:ext uri="{FF2B5EF4-FFF2-40B4-BE49-F238E27FC236}">
                <a16:creationId xmlns:a16="http://schemas.microsoft.com/office/drawing/2014/main" id="{281D8951-0AE3-6F4E-9FC8-DC1425BAE4B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 b="64887"/>
          <a:stretch/>
        </p:blipFill>
        <p:spPr>
          <a:xfrm>
            <a:off x="0" y="6137370"/>
            <a:ext cx="9144000" cy="720630"/>
          </a:xfrm>
          <a:prstGeom prst="rect">
            <a:avLst/>
          </a:prstGeom>
        </p:spPr>
      </p:pic>
      <p:sp>
        <p:nvSpPr>
          <p:cNvPr id="7" name="Titel 3">
            <a:extLst>
              <a:ext uri="{FF2B5EF4-FFF2-40B4-BE49-F238E27FC236}">
                <a16:creationId xmlns:a16="http://schemas.microsoft.com/office/drawing/2014/main" id="{8E00DDC7-84F2-4A41-BF33-8AC653BEAF64}"/>
              </a:ext>
            </a:extLst>
          </p:cNvPr>
          <p:cNvSpPr>
            <a:spLocks noGrp="1"/>
          </p:cNvSpPr>
          <p:nvPr>
            <p:ph type="title"/>
          </p:nvPr>
        </p:nvSpPr>
        <p:spPr>
          <a:xfrm>
            <a:off x="548879" y="389731"/>
            <a:ext cx="7886700" cy="662782"/>
          </a:xfrm>
          <a:prstGeom prst="rect">
            <a:avLst/>
          </a:prstGeom>
        </p:spPr>
        <p:txBody>
          <a:bodyPr lIns="0" tIns="0" rIns="0" bIns="0"/>
          <a:lstStyle>
            <a:lvl1pPr>
              <a:defRPr b="0" i="0">
                <a:latin typeface="+mj-lt"/>
              </a:defRPr>
            </a:lvl1pPr>
          </a:lstStyle>
          <a:p>
            <a:r>
              <a:rPr lang="nl-NL"/>
              <a:t>Klik om stijl te bewerken</a:t>
            </a:r>
          </a:p>
        </p:txBody>
      </p:sp>
      <p:sp>
        <p:nvSpPr>
          <p:cNvPr id="16" name="Tijdelijke aanduiding voor tekst 5">
            <a:extLst>
              <a:ext uri="{FF2B5EF4-FFF2-40B4-BE49-F238E27FC236}">
                <a16:creationId xmlns:a16="http://schemas.microsoft.com/office/drawing/2014/main" id="{47982459-7C65-7241-B0F8-E75C20BD1213}"/>
              </a:ext>
            </a:extLst>
          </p:cNvPr>
          <p:cNvSpPr>
            <a:spLocks noGrp="1"/>
          </p:cNvSpPr>
          <p:nvPr>
            <p:ph type="body" sz="quarter" idx="16"/>
          </p:nvPr>
        </p:nvSpPr>
        <p:spPr>
          <a:xfrm>
            <a:off x="548878" y="6448926"/>
            <a:ext cx="4023122" cy="409074"/>
          </a:xfrm>
          <a:prstGeom prst="rect">
            <a:avLst/>
          </a:prstGeom>
        </p:spPr>
        <p:txBody>
          <a:bodyPr lIns="0" tIns="0" rIns="0" bIns="0" anchor="ctr" anchorCtr="0"/>
          <a:lstStyle>
            <a:lvl1pPr marL="0" indent="0">
              <a:buNone/>
              <a:defRPr sz="675" b="0" i="0">
                <a:solidFill>
                  <a:schemeClr val="bg1">
                    <a:lumMod val="75000"/>
                    <a:lumOff val="25000"/>
                  </a:schemeClr>
                </a:solidFill>
                <a:latin typeface="Helvetica Light" panose="020B0403020202020204" pitchFamily="34" charset="0"/>
              </a:defRPr>
            </a:lvl1pPr>
          </a:lstStyle>
          <a:p>
            <a:pPr lvl="0"/>
            <a:r>
              <a:rPr lang="nl-NL"/>
              <a:t>Klikken om de tekststijl van het model te bewerken</a:t>
            </a:r>
          </a:p>
        </p:txBody>
      </p:sp>
      <p:sp>
        <p:nvSpPr>
          <p:cNvPr id="17" name="Tijdelijke aanduiding voor tekst 10">
            <a:extLst>
              <a:ext uri="{FF2B5EF4-FFF2-40B4-BE49-F238E27FC236}">
                <a16:creationId xmlns:a16="http://schemas.microsoft.com/office/drawing/2014/main" id="{2E6399DE-28CD-F341-BEE8-91AE7E5A5C19}"/>
              </a:ext>
            </a:extLst>
          </p:cNvPr>
          <p:cNvSpPr>
            <a:spLocks noGrp="1"/>
          </p:cNvSpPr>
          <p:nvPr>
            <p:ph type="body" sz="quarter" idx="17" hasCustomPrompt="1"/>
          </p:nvPr>
        </p:nvSpPr>
        <p:spPr>
          <a:xfrm>
            <a:off x="4919472" y="6448926"/>
            <a:ext cx="2478024" cy="409074"/>
          </a:xfrm>
          <a:prstGeom prst="rect">
            <a:avLst/>
          </a:prstGeom>
        </p:spPr>
        <p:txBody>
          <a:bodyPr lIns="0" tIns="0" rIns="0" bIns="0" anchor="ctr" anchorCtr="0"/>
          <a:lstStyle>
            <a:lvl1pPr marL="0" indent="0">
              <a:buNone/>
              <a:defRPr sz="675" b="0" i="0">
                <a:solidFill>
                  <a:schemeClr val="bg1">
                    <a:lumMod val="75000"/>
                    <a:lumOff val="25000"/>
                  </a:schemeClr>
                </a:solidFill>
                <a:latin typeface="Helvetica Light" panose="020B0403020202020204" pitchFamily="34" charset="0"/>
                <a:ea typeface="Helvetica Neue" panose="02000503000000020004" pitchFamily="2" charset="0"/>
                <a:cs typeface="Helvetica Neue" panose="02000503000000020004" pitchFamily="2" charset="0"/>
              </a:defRPr>
            </a:lvl1pPr>
          </a:lstStyle>
          <a:p>
            <a:pPr lvl="0"/>
            <a:r>
              <a:rPr lang="nl-NL"/>
              <a:t>Datum</a:t>
            </a:r>
          </a:p>
        </p:txBody>
      </p:sp>
      <p:sp>
        <p:nvSpPr>
          <p:cNvPr id="18" name="Tijdelijke aanduiding voor tekst 10">
            <a:extLst>
              <a:ext uri="{FF2B5EF4-FFF2-40B4-BE49-F238E27FC236}">
                <a16:creationId xmlns:a16="http://schemas.microsoft.com/office/drawing/2014/main" id="{A321B5BF-9F92-E644-AE19-6D84A624F8D3}"/>
              </a:ext>
            </a:extLst>
          </p:cNvPr>
          <p:cNvSpPr>
            <a:spLocks noGrp="1"/>
          </p:cNvSpPr>
          <p:nvPr>
            <p:ph type="body" sz="quarter" idx="18" hasCustomPrompt="1"/>
          </p:nvPr>
        </p:nvSpPr>
        <p:spPr>
          <a:xfrm>
            <a:off x="8668941" y="6448926"/>
            <a:ext cx="475059" cy="409074"/>
          </a:xfrm>
          <a:prstGeom prst="rect">
            <a:avLst/>
          </a:prstGeom>
        </p:spPr>
        <p:txBody>
          <a:bodyPr lIns="0" tIns="0" rIns="0" bIns="0" anchor="ctr" anchorCtr="0"/>
          <a:lstStyle>
            <a:lvl1pPr marL="0" indent="0">
              <a:buNone/>
              <a:defRPr sz="675" b="0" i="0">
                <a:solidFill>
                  <a:schemeClr val="bg1">
                    <a:lumMod val="75000"/>
                    <a:lumOff val="25000"/>
                  </a:schemeClr>
                </a:solidFill>
                <a:latin typeface="Helvetica Light" panose="020B0403020202020204" pitchFamily="34" charset="0"/>
                <a:ea typeface="Helvetica Neue" panose="02000503000000020004" pitchFamily="2" charset="0"/>
                <a:cs typeface="Helvetica Neue" panose="02000503000000020004" pitchFamily="2" charset="0"/>
              </a:defRPr>
            </a:lvl1pPr>
          </a:lstStyle>
          <a:p>
            <a:pPr lvl="0"/>
            <a:r>
              <a:rPr lang="nl-NL" err="1"/>
              <a:t>Dianummer</a:t>
            </a:r>
            <a:endParaRPr lang="nl-NL"/>
          </a:p>
        </p:txBody>
      </p:sp>
    </p:spTree>
    <p:extLst>
      <p:ext uri="{BB962C8B-B14F-4D97-AF65-F5344CB8AC3E}">
        <p14:creationId xmlns:p14="http://schemas.microsoft.com/office/powerpoint/2010/main" val="74454802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el en grafiek">
    <p:spTree>
      <p:nvGrpSpPr>
        <p:cNvPr id="1" name=""/>
        <p:cNvGrpSpPr/>
        <p:nvPr/>
      </p:nvGrpSpPr>
      <p:grpSpPr>
        <a:xfrm>
          <a:off x="0" y="0"/>
          <a:ext cx="0" cy="0"/>
          <a:chOff x="0" y="0"/>
          <a:chExt cx="0" cy="0"/>
        </a:xfrm>
      </p:grpSpPr>
      <p:sp>
        <p:nvSpPr>
          <p:cNvPr id="3" name="Tijdelijke aanduiding voor grafiek 2">
            <a:extLst>
              <a:ext uri="{FF2B5EF4-FFF2-40B4-BE49-F238E27FC236}">
                <a16:creationId xmlns:a16="http://schemas.microsoft.com/office/drawing/2014/main" id="{18FFF5A9-25DB-1847-98B6-D87D357665CE}"/>
              </a:ext>
            </a:extLst>
          </p:cNvPr>
          <p:cNvSpPr>
            <a:spLocks noGrp="1"/>
          </p:cNvSpPr>
          <p:nvPr>
            <p:ph type="chart" sz="quarter" idx="15"/>
          </p:nvPr>
        </p:nvSpPr>
        <p:spPr>
          <a:xfrm>
            <a:off x="548878" y="1408113"/>
            <a:ext cx="8120063" cy="4813300"/>
          </a:xfrm>
          <a:prstGeom prst="rect">
            <a:avLst/>
          </a:prstGeom>
        </p:spPr>
        <p:txBody>
          <a:bodyPr/>
          <a:lstStyle>
            <a:lvl1pPr marL="0" indent="0" algn="ctr">
              <a:buNone/>
              <a:defRPr sz="900">
                <a:solidFill>
                  <a:srgbClr val="01689B"/>
                </a:solidFill>
                <a:latin typeface="+mn-lt"/>
                <a:ea typeface="Helvetica Neue" panose="02000503000000020004" pitchFamily="2" charset="0"/>
                <a:cs typeface="Helvetica Neue" panose="02000503000000020004" pitchFamily="2" charset="0"/>
              </a:defRPr>
            </a:lvl1pPr>
          </a:lstStyle>
          <a:p>
            <a:r>
              <a:rPr lang="nl-NL"/>
              <a:t>Klik op het pictogram als u een grafiek wilt toevoegen</a:t>
            </a:r>
          </a:p>
        </p:txBody>
      </p:sp>
      <p:sp>
        <p:nvSpPr>
          <p:cNvPr id="8" name="Titel 3">
            <a:extLst>
              <a:ext uri="{FF2B5EF4-FFF2-40B4-BE49-F238E27FC236}">
                <a16:creationId xmlns:a16="http://schemas.microsoft.com/office/drawing/2014/main" id="{74DEB970-CF93-EE45-9939-D478660762AA}"/>
              </a:ext>
            </a:extLst>
          </p:cNvPr>
          <p:cNvSpPr>
            <a:spLocks noGrp="1"/>
          </p:cNvSpPr>
          <p:nvPr>
            <p:ph type="title"/>
          </p:nvPr>
        </p:nvSpPr>
        <p:spPr>
          <a:xfrm>
            <a:off x="548879" y="389731"/>
            <a:ext cx="7886700" cy="662782"/>
          </a:xfrm>
          <a:prstGeom prst="rect">
            <a:avLst/>
          </a:prstGeom>
        </p:spPr>
        <p:txBody>
          <a:bodyPr lIns="0" tIns="0" rIns="0" bIns="0"/>
          <a:lstStyle>
            <a:lvl1pPr>
              <a:defRPr b="0" i="0">
                <a:latin typeface="+mj-lt"/>
              </a:defRPr>
            </a:lvl1pPr>
          </a:lstStyle>
          <a:p>
            <a:r>
              <a:rPr lang="nl-NL"/>
              <a:t>Klik om stijl te bewerken</a:t>
            </a:r>
          </a:p>
        </p:txBody>
      </p:sp>
    </p:spTree>
    <p:extLst>
      <p:ext uri="{BB962C8B-B14F-4D97-AF65-F5344CB8AC3E}">
        <p14:creationId xmlns:p14="http://schemas.microsoft.com/office/powerpoint/2010/main" val="190859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el en grafiek">
    <p:spTree>
      <p:nvGrpSpPr>
        <p:cNvPr id="1" name=""/>
        <p:cNvGrpSpPr/>
        <p:nvPr/>
      </p:nvGrpSpPr>
      <p:grpSpPr>
        <a:xfrm>
          <a:off x="0" y="0"/>
          <a:ext cx="0" cy="0"/>
          <a:chOff x="0" y="0"/>
          <a:chExt cx="0" cy="0"/>
        </a:xfrm>
      </p:grpSpPr>
      <p:sp>
        <p:nvSpPr>
          <p:cNvPr id="8" name="Titel 3">
            <a:extLst>
              <a:ext uri="{FF2B5EF4-FFF2-40B4-BE49-F238E27FC236}">
                <a16:creationId xmlns:a16="http://schemas.microsoft.com/office/drawing/2014/main" id="{74DEB970-CF93-EE45-9939-D478660762AA}"/>
              </a:ext>
            </a:extLst>
          </p:cNvPr>
          <p:cNvSpPr>
            <a:spLocks noGrp="1"/>
          </p:cNvSpPr>
          <p:nvPr>
            <p:ph type="title"/>
          </p:nvPr>
        </p:nvSpPr>
        <p:spPr>
          <a:xfrm>
            <a:off x="548879" y="389731"/>
            <a:ext cx="7886700" cy="662782"/>
          </a:xfrm>
          <a:prstGeom prst="rect">
            <a:avLst/>
          </a:prstGeom>
        </p:spPr>
        <p:txBody>
          <a:bodyPr lIns="0" tIns="0" rIns="0" bIns="0"/>
          <a:lstStyle>
            <a:lvl1pPr>
              <a:defRPr b="0" i="0">
                <a:latin typeface="+mj-lt"/>
              </a:defRPr>
            </a:lvl1pPr>
          </a:lstStyle>
          <a:p>
            <a:r>
              <a:rPr lang="nl-NL"/>
              <a:t>Klik om stijl te bewerken</a:t>
            </a:r>
          </a:p>
        </p:txBody>
      </p:sp>
      <p:pic>
        <p:nvPicPr>
          <p:cNvPr id="3" name="Picture 2" descr="A screenshot of a cell phone&#10;&#10;Description automatically generated">
            <a:extLst>
              <a:ext uri="{FF2B5EF4-FFF2-40B4-BE49-F238E27FC236}">
                <a16:creationId xmlns:a16="http://schemas.microsoft.com/office/drawing/2014/main" id="{850E6216-E833-6244-985D-611A40760EE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037" b="3259"/>
          <a:stretch/>
        </p:blipFill>
        <p:spPr>
          <a:xfrm>
            <a:off x="2184321" y="1726491"/>
            <a:ext cx="6484620" cy="4390328"/>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320CC388-713A-DA47-929D-E9B75E8CF98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667" t="5211" r="70555" b="73605"/>
          <a:stretch/>
        </p:blipFill>
        <p:spPr>
          <a:xfrm>
            <a:off x="368261" y="2039534"/>
            <a:ext cx="1905000" cy="1452880"/>
          </a:xfrm>
          <a:prstGeom prst="rect">
            <a:avLst/>
          </a:prstGeom>
        </p:spPr>
      </p:pic>
      <p:sp>
        <p:nvSpPr>
          <p:cNvPr id="2" name="Rechthoek 1">
            <a:extLst>
              <a:ext uri="{FF2B5EF4-FFF2-40B4-BE49-F238E27FC236}">
                <a16:creationId xmlns:a16="http://schemas.microsoft.com/office/drawing/2014/main" id="{86CCDB24-E644-154A-A43B-343E21F33C53}"/>
              </a:ext>
            </a:extLst>
          </p:cNvPr>
          <p:cNvSpPr/>
          <p:nvPr userDrawn="1"/>
        </p:nvSpPr>
        <p:spPr>
          <a:xfrm>
            <a:off x="368261" y="2039534"/>
            <a:ext cx="1869382" cy="146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0" name="Rechthoek 9">
            <a:extLst>
              <a:ext uri="{FF2B5EF4-FFF2-40B4-BE49-F238E27FC236}">
                <a16:creationId xmlns:a16="http://schemas.microsoft.com/office/drawing/2014/main" id="{464F1CAF-EA2A-704E-BD7E-2CEAA99BF172}"/>
              </a:ext>
            </a:extLst>
          </p:cNvPr>
          <p:cNvSpPr/>
          <p:nvPr userDrawn="1"/>
        </p:nvSpPr>
        <p:spPr>
          <a:xfrm>
            <a:off x="403879" y="3345594"/>
            <a:ext cx="1869382" cy="146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3" name="Rechthoek 12">
            <a:extLst>
              <a:ext uri="{FF2B5EF4-FFF2-40B4-BE49-F238E27FC236}">
                <a16:creationId xmlns:a16="http://schemas.microsoft.com/office/drawing/2014/main" id="{EBEF39B2-3602-9A45-8A6F-6499A0F70794}"/>
              </a:ext>
            </a:extLst>
          </p:cNvPr>
          <p:cNvSpPr/>
          <p:nvPr userDrawn="1"/>
        </p:nvSpPr>
        <p:spPr>
          <a:xfrm>
            <a:off x="2080279" y="2112944"/>
            <a:ext cx="241789" cy="1412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5" name="Rechthoek 14">
            <a:extLst>
              <a:ext uri="{FF2B5EF4-FFF2-40B4-BE49-F238E27FC236}">
                <a16:creationId xmlns:a16="http://schemas.microsoft.com/office/drawing/2014/main" id="{0A0B79F1-CF11-4048-AC16-4E06291CBFAD}"/>
              </a:ext>
            </a:extLst>
          </p:cNvPr>
          <p:cNvSpPr/>
          <p:nvPr userDrawn="1"/>
        </p:nvSpPr>
        <p:spPr>
          <a:xfrm>
            <a:off x="265176" y="1937234"/>
            <a:ext cx="241789" cy="1412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Tree>
    <p:extLst>
      <p:ext uri="{BB962C8B-B14F-4D97-AF65-F5344CB8AC3E}">
        <p14:creationId xmlns:p14="http://schemas.microsoft.com/office/powerpoint/2010/main" val="24409552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Titel en grafiek">
    <p:spTree>
      <p:nvGrpSpPr>
        <p:cNvPr id="1" name=""/>
        <p:cNvGrpSpPr/>
        <p:nvPr/>
      </p:nvGrpSpPr>
      <p:grpSpPr>
        <a:xfrm>
          <a:off x="0" y="0"/>
          <a:ext cx="0" cy="0"/>
          <a:chOff x="0" y="0"/>
          <a:chExt cx="0" cy="0"/>
        </a:xfrm>
      </p:grpSpPr>
      <p:sp>
        <p:nvSpPr>
          <p:cNvPr id="8" name="Titel 3">
            <a:extLst>
              <a:ext uri="{FF2B5EF4-FFF2-40B4-BE49-F238E27FC236}">
                <a16:creationId xmlns:a16="http://schemas.microsoft.com/office/drawing/2014/main" id="{74DEB970-CF93-EE45-9939-D478660762AA}"/>
              </a:ext>
            </a:extLst>
          </p:cNvPr>
          <p:cNvSpPr>
            <a:spLocks noGrp="1"/>
          </p:cNvSpPr>
          <p:nvPr>
            <p:ph type="title"/>
          </p:nvPr>
        </p:nvSpPr>
        <p:spPr>
          <a:xfrm>
            <a:off x="548879" y="389731"/>
            <a:ext cx="7886700" cy="662782"/>
          </a:xfrm>
          <a:prstGeom prst="rect">
            <a:avLst/>
          </a:prstGeom>
        </p:spPr>
        <p:txBody>
          <a:bodyPr lIns="0" tIns="0" rIns="0" bIns="0"/>
          <a:lstStyle>
            <a:lvl1pPr>
              <a:defRPr b="0" i="0">
                <a:latin typeface="+mj-lt"/>
              </a:defRPr>
            </a:lvl1pPr>
          </a:lstStyle>
          <a:p>
            <a:r>
              <a:rPr lang="nl-NL"/>
              <a:t>Klik om stijl te bewerken</a:t>
            </a:r>
          </a:p>
        </p:txBody>
      </p:sp>
      <p:pic>
        <p:nvPicPr>
          <p:cNvPr id="4" name="Picture 3" descr="A close up of a logo&#10;&#10;Description automatically generated">
            <a:extLst>
              <a:ext uri="{FF2B5EF4-FFF2-40B4-BE49-F238E27FC236}">
                <a16:creationId xmlns:a16="http://schemas.microsoft.com/office/drawing/2014/main" id="{68A97073-EA4D-A24E-992C-7E78B48C797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265" t="8098" r="-2217" b="7971"/>
          <a:stretch/>
        </p:blipFill>
        <p:spPr>
          <a:xfrm>
            <a:off x="2927773" y="1085869"/>
            <a:ext cx="6163601" cy="507914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B31643C3-5203-BC48-A551-8299EECAF47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8063" t="42162" r="37883" b="39640"/>
          <a:stretch/>
        </p:blipFill>
        <p:spPr>
          <a:xfrm>
            <a:off x="416539" y="2192117"/>
            <a:ext cx="1649627" cy="1248034"/>
          </a:xfrm>
          <a:prstGeom prst="rect">
            <a:avLst/>
          </a:prstGeom>
        </p:spPr>
      </p:pic>
      <p:sp>
        <p:nvSpPr>
          <p:cNvPr id="2" name="Rechthoek 1">
            <a:extLst>
              <a:ext uri="{FF2B5EF4-FFF2-40B4-BE49-F238E27FC236}">
                <a16:creationId xmlns:a16="http://schemas.microsoft.com/office/drawing/2014/main" id="{9DF05821-F38B-9044-8059-918C1D7FE954}"/>
              </a:ext>
            </a:extLst>
          </p:cNvPr>
          <p:cNvSpPr/>
          <p:nvPr userDrawn="1"/>
        </p:nvSpPr>
        <p:spPr>
          <a:xfrm>
            <a:off x="514350" y="3206263"/>
            <a:ext cx="1424354" cy="111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0" name="Rechthoek 9">
            <a:extLst>
              <a:ext uri="{FF2B5EF4-FFF2-40B4-BE49-F238E27FC236}">
                <a16:creationId xmlns:a16="http://schemas.microsoft.com/office/drawing/2014/main" id="{84A2ADA7-9643-304A-A581-138B068D2125}"/>
              </a:ext>
            </a:extLst>
          </p:cNvPr>
          <p:cNvSpPr/>
          <p:nvPr userDrawn="1"/>
        </p:nvSpPr>
        <p:spPr>
          <a:xfrm>
            <a:off x="514350" y="2284227"/>
            <a:ext cx="1424354" cy="111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3" name="Rechthoek 12">
            <a:extLst>
              <a:ext uri="{FF2B5EF4-FFF2-40B4-BE49-F238E27FC236}">
                <a16:creationId xmlns:a16="http://schemas.microsoft.com/office/drawing/2014/main" id="{0386D986-2078-CD4F-9171-98250E2FAEFF}"/>
              </a:ext>
            </a:extLst>
          </p:cNvPr>
          <p:cNvSpPr/>
          <p:nvPr userDrawn="1"/>
        </p:nvSpPr>
        <p:spPr>
          <a:xfrm flipH="1">
            <a:off x="430526" y="2192117"/>
            <a:ext cx="150062" cy="1277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5" name="Rechthoek 14">
            <a:extLst>
              <a:ext uri="{FF2B5EF4-FFF2-40B4-BE49-F238E27FC236}">
                <a16:creationId xmlns:a16="http://schemas.microsoft.com/office/drawing/2014/main" id="{66C128C3-206A-6A42-B140-162A19C1D377}"/>
              </a:ext>
            </a:extLst>
          </p:cNvPr>
          <p:cNvSpPr/>
          <p:nvPr userDrawn="1"/>
        </p:nvSpPr>
        <p:spPr>
          <a:xfrm flipH="1">
            <a:off x="1806523" y="2192117"/>
            <a:ext cx="150062" cy="1277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Tree>
    <p:extLst>
      <p:ext uri="{BB962C8B-B14F-4D97-AF65-F5344CB8AC3E}">
        <p14:creationId xmlns:p14="http://schemas.microsoft.com/office/powerpoint/2010/main" val="20791972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Titel en grafiek">
    <p:spTree>
      <p:nvGrpSpPr>
        <p:cNvPr id="1" name=""/>
        <p:cNvGrpSpPr/>
        <p:nvPr/>
      </p:nvGrpSpPr>
      <p:grpSpPr>
        <a:xfrm>
          <a:off x="0" y="0"/>
          <a:ext cx="0" cy="0"/>
          <a:chOff x="0" y="0"/>
          <a:chExt cx="0" cy="0"/>
        </a:xfrm>
      </p:grpSpPr>
      <p:sp>
        <p:nvSpPr>
          <p:cNvPr id="8" name="Titel 3">
            <a:extLst>
              <a:ext uri="{FF2B5EF4-FFF2-40B4-BE49-F238E27FC236}">
                <a16:creationId xmlns:a16="http://schemas.microsoft.com/office/drawing/2014/main" id="{74DEB970-CF93-EE45-9939-D478660762AA}"/>
              </a:ext>
            </a:extLst>
          </p:cNvPr>
          <p:cNvSpPr>
            <a:spLocks noGrp="1"/>
          </p:cNvSpPr>
          <p:nvPr>
            <p:ph type="title"/>
          </p:nvPr>
        </p:nvSpPr>
        <p:spPr>
          <a:xfrm>
            <a:off x="548879" y="389731"/>
            <a:ext cx="7886700" cy="662782"/>
          </a:xfrm>
          <a:prstGeom prst="rect">
            <a:avLst/>
          </a:prstGeom>
        </p:spPr>
        <p:txBody>
          <a:bodyPr lIns="0" tIns="0" rIns="0" bIns="0"/>
          <a:lstStyle>
            <a:lvl1pPr>
              <a:defRPr b="0" i="0">
                <a:latin typeface="+mj-lt"/>
              </a:defRPr>
            </a:lvl1pPr>
          </a:lstStyle>
          <a:p>
            <a:r>
              <a:rPr lang="nl-NL"/>
              <a:t>Klik om stijl te bewerken</a:t>
            </a:r>
          </a:p>
        </p:txBody>
      </p:sp>
      <p:pic>
        <p:nvPicPr>
          <p:cNvPr id="4" name="Picture 3" descr="A close up of a device&#10;&#10;Description automatically generated">
            <a:extLst>
              <a:ext uri="{FF2B5EF4-FFF2-40B4-BE49-F238E27FC236}">
                <a16:creationId xmlns:a16="http://schemas.microsoft.com/office/drawing/2014/main" id="{56B93803-023C-574D-8A0E-7DB2AA1D21C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626" t="17073" r="21422" b="20340"/>
          <a:stretch/>
        </p:blipFill>
        <p:spPr>
          <a:xfrm>
            <a:off x="2513491" y="1186794"/>
            <a:ext cx="4450514" cy="4890846"/>
          </a:xfrm>
          <a:prstGeom prst="rect">
            <a:avLst/>
          </a:prstGeom>
        </p:spPr>
      </p:pic>
    </p:spTree>
    <p:extLst>
      <p:ext uri="{BB962C8B-B14F-4D97-AF65-F5344CB8AC3E}">
        <p14:creationId xmlns:p14="http://schemas.microsoft.com/office/powerpoint/2010/main" val="22716723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Titel en grafiek">
    <p:spTree>
      <p:nvGrpSpPr>
        <p:cNvPr id="1" name=""/>
        <p:cNvGrpSpPr/>
        <p:nvPr/>
      </p:nvGrpSpPr>
      <p:grpSpPr>
        <a:xfrm>
          <a:off x="0" y="0"/>
          <a:ext cx="0" cy="0"/>
          <a:chOff x="0" y="0"/>
          <a:chExt cx="0" cy="0"/>
        </a:xfrm>
      </p:grpSpPr>
      <p:sp>
        <p:nvSpPr>
          <p:cNvPr id="8" name="Titel 3">
            <a:extLst>
              <a:ext uri="{FF2B5EF4-FFF2-40B4-BE49-F238E27FC236}">
                <a16:creationId xmlns:a16="http://schemas.microsoft.com/office/drawing/2014/main" id="{74DEB970-CF93-EE45-9939-D478660762AA}"/>
              </a:ext>
            </a:extLst>
          </p:cNvPr>
          <p:cNvSpPr>
            <a:spLocks noGrp="1"/>
          </p:cNvSpPr>
          <p:nvPr>
            <p:ph type="title"/>
          </p:nvPr>
        </p:nvSpPr>
        <p:spPr>
          <a:xfrm>
            <a:off x="548879" y="389731"/>
            <a:ext cx="7886700" cy="662782"/>
          </a:xfrm>
          <a:prstGeom prst="rect">
            <a:avLst/>
          </a:prstGeom>
        </p:spPr>
        <p:txBody>
          <a:bodyPr lIns="0" tIns="0" rIns="0" bIns="0"/>
          <a:lstStyle>
            <a:lvl1pPr>
              <a:defRPr b="0" i="0">
                <a:latin typeface="+mj-lt"/>
              </a:defRPr>
            </a:lvl1pPr>
          </a:lstStyle>
          <a:p>
            <a:r>
              <a:rPr lang="nl-NL"/>
              <a:t>Klik om stijl te bewerken</a:t>
            </a:r>
          </a:p>
        </p:txBody>
      </p:sp>
      <p:pic>
        <p:nvPicPr>
          <p:cNvPr id="4" name="Picture 3" descr="A screenshot of a cell phone&#10;&#10;Description automatically generated">
            <a:extLst>
              <a:ext uri="{FF2B5EF4-FFF2-40B4-BE49-F238E27FC236}">
                <a16:creationId xmlns:a16="http://schemas.microsoft.com/office/drawing/2014/main" id="{E180C04C-58B0-F242-B6D9-E8D416C5A66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976" t="15347" r="30092" b="14999"/>
          <a:stretch/>
        </p:blipFill>
        <p:spPr>
          <a:xfrm>
            <a:off x="5363460" y="539434"/>
            <a:ext cx="3507707" cy="5566961"/>
          </a:xfrm>
          <a:prstGeom prst="rect">
            <a:avLst/>
          </a:prstGeom>
        </p:spPr>
      </p:pic>
      <p:sp>
        <p:nvSpPr>
          <p:cNvPr id="10" name="Tijdelijke aanduiding voor tekst 2">
            <a:extLst>
              <a:ext uri="{FF2B5EF4-FFF2-40B4-BE49-F238E27FC236}">
                <a16:creationId xmlns:a16="http://schemas.microsoft.com/office/drawing/2014/main" id="{A90036CA-57E0-E746-8071-BC88ABAF8797}"/>
              </a:ext>
            </a:extLst>
          </p:cNvPr>
          <p:cNvSpPr>
            <a:spLocks noGrp="1"/>
          </p:cNvSpPr>
          <p:nvPr>
            <p:ph type="body" sz="quarter" idx="15"/>
          </p:nvPr>
        </p:nvSpPr>
        <p:spPr>
          <a:xfrm>
            <a:off x="548878" y="2060576"/>
            <a:ext cx="3643217" cy="3267075"/>
          </a:xfrm>
          <a:prstGeom prst="rect">
            <a:avLst/>
          </a:prstGeom>
        </p:spPr>
        <p:txBody>
          <a:bodyPr lIns="0" tIns="0" rIns="0" bIns="0"/>
          <a:lstStyle>
            <a:lvl1pPr>
              <a:defRPr sz="1350" b="0" i="0">
                <a:latin typeface="+mn-lt"/>
                <a:ea typeface="Helvetica Neue" panose="02000503000000020004" pitchFamily="2" charset="0"/>
                <a:cs typeface="Helvetica Neue" panose="02000503000000020004" pitchFamily="2" charset="0"/>
              </a:defRPr>
            </a:lvl1pPr>
            <a:lvl2pPr>
              <a:defRPr sz="1350" b="0" i="0">
                <a:latin typeface="+mn-lt"/>
                <a:ea typeface="Helvetica Neue" panose="02000503000000020004" pitchFamily="2" charset="0"/>
                <a:cs typeface="Helvetica Neue" panose="02000503000000020004" pitchFamily="2" charset="0"/>
              </a:defRPr>
            </a:lvl2pPr>
            <a:lvl3pPr>
              <a:defRPr sz="1200" b="0" i="0">
                <a:latin typeface="+mn-lt"/>
                <a:ea typeface="Helvetica Neue" panose="02000503000000020004" pitchFamily="2" charset="0"/>
                <a:cs typeface="Helvetica Neue" panose="02000503000000020004" pitchFamily="2" charset="0"/>
              </a:defRPr>
            </a:lvl3pPr>
            <a:lvl4pPr>
              <a:defRPr sz="1200" b="0" i="0">
                <a:latin typeface="+mn-lt"/>
                <a:ea typeface="Helvetica Neue" panose="02000503000000020004" pitchFamily="2" charset="0"/>
                <a:cs typeface="Helvetica Neue" panose="02000503000000020004" pitchFamily="2" charset="0"/>
              </a:defRPr>
            </a:lvl4pPr>
            <a:lvl5pPr>
              <a:defRPr sz="1050" b="0" i="0">
                <a:latin typeface="+mn-lt"/>
                <a:ea typeface="Helvetica Neue" panose="02000503000000020004" pitchFamily="2" charset="0"/>
                <a:cs typeface="Helvetica Neue" panose="02000503000000020004"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3512981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Titel en grafiek">
    <p:spTree>
      <p:nvGrpSpPr>
        <p:cNvPr id="1" name=""/>
        <p:cNvGrpSpPr/>
        <p:nvPr/>
      </p:nvGrpSpPr>
      <p:grpSpPr>
        <a:xfrm>
          <a:off x="0" y="0"/>
          <a:ext cx="0" cy="0"/>
          <a:chOff x="0" y="0"/>
          <a:chExt cx="0" cy="0"/>
        </a:xfrm>
      </p:grpSpPr>
      <p:sp>
        <p:nvSpPr>
          <p:cNvPr id="12" name="Tijdelijke aanduiding voor tekst 10">
            <a:extLst>
              <a:ext uri="{FF2B5EF4-FFF2-40B4-BE49-F238E27FC236}">
                <a16:creationId xmlns:a16="http://schemas.microsoft.com/office/drawing/2014/main" id="{107B8D2E-CD16-D14A-9C44-53BCE76B83FE}"/>
              </a:ext>
            </a:extLst>
          </p:cNvPr>
          <p:cNvSpPr>
            <a:spLocks noGrp="1"/>
          </p:cNvSpPr>
          <p:nvPr>
            <p:ph type="body" sz="quarter" idx="18" hasCustomPrompt="1"/>
          </p:nvPr>
        </p:nvSpPr>
        <p:spPr>
          <a:xfrm>
            <a:off x="8668941" y="6448926"/>
            <a:ext cx="475059" cy="409074"/>
          </a:xfrm>
          <a:prstGeom prst="rect">
            <a:avLst/>
          </a:prstGeom>
        </p:spPr>
        <p:txBody>
          <a:bodyPr lIns="0" tIns="0" rIns="0" bIns="0" anchor="ctr" anchorCtr="0"/>
          <a:lstStyle>
            <a:lvl1pPr marL="0" indent="0">
              <a:buNone/>
              <a:defRPr sz="675" b="0" i="0">
                <a:solidFill>
                  <a:schemeClr val="tx1">
                    <a:lumMod val="75000"/>
                    <a:lumOff val="25000"/>
                  </a:schemeClr>
                </a:solidFill>
                <a:latin typeface="Helvetica Light" panose="020B0403020202020204" pitchFamily="34" charset="0"/>
                <a:ea typeface="Helvetica Neue" panose="02000503000000020004" pitchFamily="2" charset="0"/>
                <a:cs typeface="Helvetica Neue" panose="02000503000000020004" pitchFamily="2" charset="0"/>
              </a:defRPr>
            </a:lvl1pPr>
          </a:lstStyle>
          <a:p>
            <a:pPr lvl="0"/>
            <a:r>
              <a:rPr lang="nl-NL" err="1"/>
              <a:t>Dianummer</a:t>
            </a:r>
            <a:endParaRPr lang="nl-NL"/>
          </a:p>
        </p:txBody>
      </p:sp>
      <p:sp>
        <p:nvSpPr>
          <p:cNvPr id="8" name="Titel 3">
            <a:extLst>
              <a:ext uri="{FF2B5EF4-FFF2-40B4-BE49-F238E27FC236}">
                <a16:creationId xmlns:a16="http://schemas.microsoft.com/office/drawing/2014/main" id="{74DEB970-CF93-EE45-9939-D478660762AA}"/>
              </a:ext>
            </a:extLst>
          </p:cNvPr>
          <p:cNvSpPr>
            <a:spLocks noGrp="1"/>
          </p:cNvSpPr>
          <p:nvPr>
            <p:ph type="title"/>
          </p:nvPr>
        </p:nvSpPr>
        <p:spPr>
          <a:xfrm>
            <a:off x="548879" y="389731"/>
            <a:ext cx="7886700" cy="662782"/>
          </a:xfrm>
          <a:prstGeom prst="rect">
            <a:avLst/>
          </a:prstGeom>
        </p:spPr>
        <p:txBody>
          <a:bodyPr lIns="0" tIns="0" rIns="0" bIns="0"/>
          <a:lstStyle>
            <a:lvl1pPr>
              <a:defRPr b="0" i="0">
                <a:latin typeface="+mj-lt"/>
              </a:defRPr>
            </a:lvl1pPr>
          </a:lstStyle>
          <a:p>
            <a:r>
              <a:rPr lang="nl-NL"/>
              <a:t>Klik om stijl te bewerken</a:t>
            </a:r>
          </a:p>
        </p:txBody>
      </p:sp>
      <p:sp>
        <p:nvSpPr>
          <p:cNvPr id="15" name="Tijdelijke aanduiding voor tekst 2">
            <a:extLst>
              <a:ext uri="{FF2B5EF4-FFF2-40B4-BE49-F238E27FC236}">
                <a16:creationId xmlns:a16="http://schemas.microsoft.com/office/drawing/2014/main" id="{AB27A4F9-69BF-DE4C-9313-FA63CE23C4BC}"/>
              </a:ext>
            </a:extLst>
          </p:cNvPr>
          <p:cNvSpPr>
            <a:spLocks noGrp="1"/>
          </p:cNvSpPr>
          <p:nvPr>
            <p:ph type="body" sz="quarter" idx="15"/>
          </p:nvPr>
        </p:nvSpPr>
        <p:spPr>
          <a:xfrm>
            <a:off x="548879" y="1084997"/>
            <a:ext cx="3643217" cy="3267075"/>
          </a:xfrm>
          <a:prstGeom prst="rect">
            <a:avLst/>
          </a:prstGeom>
        </p:spPr>
        <p:txBody>
          <a:bodyPr lIns="0" tIns="0" rIns="0" bIns="0"/>
          <a:lstStyle>
            <a:lvl1pPr>
              <a:defRPr sz="1500" b="0" i="0">
                <a:latin typeface="Helvetica Light" panose="020B0403020202020204" pitchFamily="34" charset="0"/>
                <a:ea typeface="Helvetica Neue" panose="02000503000000020004" pitchFamily="2" charset="0"/>
                <a:cs typeface="Helvetica Neue" panose="02000503000000020004" pitchFamily="2" charset="0"/>
              </a:defRPr>
            </a:lvl1pPr>
            <a:lvl2pPr>
              <a:defRPr b="0" i="0">
                <a:latin typeface="Helvetica Light" panose="020B0403020202020204" pitchFamily="34" charset="0"/>
                <a:ea typeface="Helvetica Neue" panose="02000503000000020004" pitchFamily="2" charset="0"/>
                <a:cs typeface="Helvetica Neue" panose="02000503000000020004" pitchFamily="2" charset="0"/>
              </a:defRPr>
            </a:lvl2pPr>
            <a:lvl3pPr>
              <a:defRPr b="0" i="0">
                <a:latin typeface="Helvetica Light" panose="020B0403020202020204" pitchFamily="34" charset="0"/>
                <a:ea typeface="Helvetica Neue" panose="02000503000000020004" pitchFamily="2" charset="0"/>
                <a:cs typeface="Helvetica Neue" panose="02000503000000020004" pitchFamily="2" charset="0"/>
              </a:defRPr>
            </a:lvl3pPr>
            <a:lvl4pPr>
              <a:defRPr b="0" i="0">
                <a:latin typeface="Helvetica Light" panose="020B0403020202020204" pitchFamily="34" charset="0"/>
                <a:ea typeface="Helvetica Neue" panose="02000503000000020004" pitchFamily="2" charset="0"/>
                <a:cs typeface="Helvetica Neue" panose="02000503000000020004" pitchFamily="2" charset="0"/>
              </a:defRPr>
            </a:lvl4pPr>
            <a:lvl5pPr>
              <a:defRPr b="0" i="0">
                <a:latin typeface="Helvetica Light" panose="020B0403020202020204" pitchFamily="34" charset="0"/>
                <a:ea typeface="Helvetica Neue" panose="02000503000000020004" pitchFamily="2" charset="0"/>
                <a:cs typeface="Helvetica Neue" panose="02000503000000020004"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4" name="Afbeelding 3">
            <a:extLst>
              <a:ext uri="{FF2B5EF4-FFF2-40B4-BE49-F238E27FC236}">
                <a16:creationId xmlns:a16="http://schemas.microsoft.com/office/drawing/2014/main" id="{9C8ACACC-A318-404D-BE18-CC984C1C93E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756" t="32683" r="1049" b="34239"/>
          <a:stretch/>
        </p:blipFill>
        <p:spPr>
          <a:xfrm>
            <a:off x="443262" y="3540433"/>
            <a:ext cx="7992317" cy="2476449"/>
          </a:xfrm>
          <a:prstGeom prst="rect">
            <a:avLst/>
          </a:prstGeom>
        </p:spPr>
      </p:pic>
    </p:spTree>
    <p:extLst>
      <p:ext uri="{BB962C8B-B14F-4D97-AF65-F5344CB8AC3E}">
        <p14:creationId xmlns:p14="http://schemas.microsoft.com/office/powerpoint/2010/main" val="2960543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Achterpagina">
    <p:bg>
      <p:bgPr>
        <a:solidFill>
          <a:schemeClr val="tx1"/>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DEEE5D85-6680-BC4A-8DB8-AC60A431D468}"/>
              </a:ext>
            </a:extLst>
          </p:cNvPr>
          <p:cNvSpPr/>
          <p:nvPr userDrawn="1"/>
        </p:nvSpPr>
        <p:spPr>
          <a:xfrm>
            <a:off x="1" y="0"/>
            <a:ext cx="4571999" cy="6858000"/>
          </a:xfrm>
          <a:prstGeom prst="rect">
            <a:avLst/>
          </a:prstGeom>
          <a:solidFill>
            <a:srgbClr val="29AB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chemeClr val="bg1"/>
              </a:solidFill>
              <a:highlight>
                <a:srgbClr val="FFFF00"/>
              </a:highlight>
              <a:latin typeface="+mn-lt"/>
            </a:endParaRPr>
          </a:p>
        </p:txBody>
      </p:sp>
      <p:sp>
        <p:nvSpPr>
          <p:cNvPr id="7" name="Tijdelijke aanduiding voor afbeelding 8">
            <a:extLst>
              <a:ext uri="{FF2B5EF4-FFF2-40B4-BE49-F238E27FC236}">
                <a16:creationId xmlns:a16="http://schemas.microsoft.com/office/drawing/2014/main" id="{1D7A05BC-34AD-2D47-8747-7D2225284950}"/>
              </a:ext>
            </a:extLst>
          </p:cNvPr>
          <p:cNvSpPr>
            <a:spLocks noGrp="1"/>
          </p:cNvSpPr>
          <p:nvPr>
            <p:ph type="pic" sz="quarter" idx="10"/>
          </p:nvPr>
        </p:nvSpPr>
        <p:spPr>
          <a:xfrm>
            <a:off x="4572000" y="0"/>
            <a:ext cx="4572000" cy="6858000"/>
          </a:xfrm>
          <a:prstGeom prst="rect">
            <a:avLst/>
          </a:prstGeom>
        </p:spPr>
        <p:txBody>
          <a:bodyPr/>
          <a:lstStyle>
            <a:lvl1pPr marL="0" indent="0" algn="ctr">
              <a:buNone/>
              <a:defRPr sz="900">
                <a:solidFill>
                  <a:srgbClr val="01689B"/>
                </a:solidFill>
                <a:latin typeface="+mn-lt"/>
                <a:ea typeface="Helvetica Neue" panose="02000503000000020004" pitchFamily="2" charset="0"/>
                <a:cs typeface="Helvetica Neue" panose="02000503000000020004" pitchFamily="2" charset="0"/>
              </a:defRPr>
            </a:lvl1pPr>
          </a:lstStyle>
          <a:p>
            <a:r>
              <a:rPr lang="nl-NL"/>
              <a:t>Klik op het pictogram als u een afbeelding wilt toevoegen</a:t>
            </a:r>
          </a:p>
        </p:txBody>
      </p:sp>
      <p:sp>
        <p:nvSpPr>
          <p:cNvPr id="9" name="Titel 1">
            <a:extLst>
              <a:ext uri="{FF2B5EF4-FFF2-40B4-BE49-F238E27FC236}">
                <a16:creationId xmlns:a16="http://schemas.microsoft.com/office/drawing/2014/main" id="{3ABE90E7-B264-0344-8A3D-6C85C4415845}"/>
              </a:ext>
            </a:extLst>
          </p:cNvPr>
          <p:cNvSpPr txBox="1">
            <a:spLocks/>
          </p:cNvSpPr>
          <p:nvPr userDrawn="1"/>
        </p:nvSpPr>
        <p:spPr>
          <a:xfrm>
            <a:off x="465695" y="1065628"/>
            <a:ext cx="3753000" cy="2155025"/>
          </a:xfrm>
          <a:prstGeom prst="rect">
            <a:avLst/>
          </a:prstGeom>
        </p:spPr>
        <p:txBody>
          <a:bodyPr tIns="67500" bIns="67500" anchor="b">
            <a:normAutofit/>
          </a:bodyPr>
          <a:lstStyle>
            <a:lvl1pPr algn="l" defTabSz="914400" rtl="0" eaLnBrk="1" latinLnBrk="0" hangingPunct="1">
              <a:lnSpc>
                <a:spcPct val="90000"/>
              </a:lnSpc>
              <a:spcBef>
                <a:spcPct val="0"/>
              </a:spcBef>
              <a:buNone/>
              <a:defRPr sz="4000" b="0" kern="1200" baseline="0">
                <a:solidFill>
                  <a:srgbClr val="173498"/>
                </a:solidFill>
                <a:latin typeface="Helvetica" pitchFamily="2" charset="0"/>
                <a:ea typeface="+mj-ea"/>
                <a:cs typeface="+mj-cs"/>
              </a:defRPr>
            </a:lvl1pPr>
          </a:lstStyle>
          <a:p>
            <a:endParaRPr lang="nl-NL" sz="3000" b="0" i="0">
              <a:solidFill>
                <a:schemeClr val="tx1"/>
              </a:solidFill>
              <a:latin typeface="+mn-lt"/>
            </a:endParaRPr>
          </a:p>
        </p:txBody>
      </p:sp>
      <p:sp>
        <p:nvSpPr>
          <p:cNvPr id="2" name="Tekstvak 1">
            <a:extLst>
              <a:ext uri="{FF2B5EF4-FFF2-40B4-BE49-F238E27FC236}">
                <a16:creationId xmlns:a16="http://schemas.microsoft.com/office/drawing/2014/main" id="{06A32EE6-4DD2-1A48-9714-CFDE09A2D092}"/>
              </a:ext>
            </a:extLst>
          </p:cNvPr>
          <p:cNvSpPr txBox="1"/>
          <p:nvPr userDrawn="1"/>
        </p:nvSpPr>
        <p:spPr>
          <a:xfrm>
            <a:off x="475726" y="1418273"/>
            <a:ext cx="2610374" cy="415498"/>
          </a:xfrm>
          <a:prstGeom prst="rect">
            <a:avLst/>
          </a:prstGeom>
          <a:noFill/>
        </p:spPr>
        <p:txBody>
          <a:bodyPr wrap="square" rtlCol="0">
            <a:spAutoFit/>
          </a:bodyPr>
          <a:lstStyle/>
          <a:p>
            <a:r>
              <a:rPr lang="nl-NL" sz="2100" b="0" i="0">
                <a:solidFill>
                  <a:srgbClr val="233881"/>
                </a:solidFill>
                <a:latin typeface="+mn-lt"/>
                <a:ea typeface="Helvetica Neue" panose="02000503000000020004" pitchFamily="2" charset="0"/>
                <a:cs typeface="Helvetica Neue" panose="02000503000000020004" pitchFamily="2" charset="0"/>
              </a:rPr>
              <a:t>Vragen?</a:t>
            </a:r>
            <a:endParaRPr lang="nl-NL" sz="2100">
              <a:solidFill>
                <a:srgbClr val="233881"/>
              </a:solidFill>
              <a:latin typeface="+mn-lt"/>
              <a:ea typeface="Helvetica Neue" panose="02000503000000020004" pitchFamily="2" charset="0"/>
              <a:cs typeface="Helvetica Neue" panose="02000503000000020004" pitchFamily="2" charset="0"/>
            </a:endParaRPr>
          </a:p>
        </p:txBody>
      </p:sp>
      <p:sp>
        <p:nvSpPr>
          <p:cNvPr id="10" name="Tijdelijke aanduiding voor tekst 5">
            <a:extLst>
              <a:ext uri="{FF2B5EF4-FFF2-40B4-BE49-F238E27FC236}">
                <a16:creationId xmlns:a16="http://schemas.microsoft.com/office/drawing/2014/main" id="{B58BE81F-7B86-D644-8662-D93D6130FB52}"/>
              </a:ext>
            </a:extLst>
          </p:cNvPr>
          <p:cNvSpPr>
            <a:spLocks noGrp="1"/>
          </p:cNvSpPr>
          <p:nvPr>
            <p:ph type="body" sz="quarter" idx="16"/>
          </p:nvPr>
        </p:nvSpPr>
        <p:spPr>
          <a:xfrm>
            <a:off x="548878" y="6221414"/>
            <a:ext cx="4023122" cy="636587"/>
          </a:xfrm>
          <a:prstGeom prst="rect">
            <a:avLst/>
          </a:prstGeom>
        </p:spPr>
        <p:txBody>
          <a:bodyPr lIns="0" tIns="0" rIns="0" bIns="0" anchor="ctr" anchorCtr="0"/>
          <a:lstStyle>
            <a:lvl1pPr marL="0" indent="0">
              <a:buNone/>
              <a:defRPr sz="600">
                <a:solidFill>
                  <a:schemeClr val="tx1">
                    <a:lumMod val="75000"/>
                    <a:lumOff val="25000"/>
                  </a:schemeClr>
                </a:solidFill>
                <a:latin typeface="+mn-lt"/>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D02DAC2-83AA-B941-B7C6-6FA312227E65}"/>
              </a:ext>
            </a:extLst>
          </p:cNvPr>
          <p:cNvSpPr>
            <a:spLocks noGrp="1"/>
          </p:cNvSpPr>
          <p:nvPr>
            <p:ph type="body" sz="quarter" idx="17" hasCustomPrompt="1"/>
          </p:nvPr>
        </p:nvSpPr>
        <p:spPr>
          <a:xfrm>
            <a:off x="548879" y="2060575"/>
            <a:ext cx="3780234" cy="2098800"/>
          </a:xfrm>
          <a:prstGeom prst="rect">
            <a:avLst/>
          </a:prstGeom>
        </p:spPr>
        <p:txBody>
          <a:bodyPr lIns="0" tIns="0" rIns="0" bIns="0"/>
          <a:lstStyle>
            <a:lvl1pPr marL="0" indent="0">
              <a:buNone/>
              <a:defRPr sz="1500" b="0" i="0">
                <a:solidFill>
                  <a:schemeClr val="tx1"/>
                </a:solidFill>
                <a:latin typeface="+mn-lt"/>
              </a:defRPr>
            </a:lvl1pPr>
          </a:lstStyle>
          <a:p>
            <a:pPr lvl="0"/>
            <a:r>
              <a:rPr lang="nl-NL"/>
              <a:t>Klikken om tekst toe te voegen</a:t>
            </a:r>
          </a:p>
        </p:txBody>
      </p:sp>
    </p:spTree>
    <p:extLst>
      <p:ext uri="{BB962C8B-B14F-4D97-AF65-F5344CB8AC3E}">
        <p14:creationId xmlns:p14="http://schemas.microsoft.com/office/powerpoint/2010/main" val="340337719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727" userDrawn="1">
          <p15:clr>
            <a:srgbClr val="FBAE40"/>
          </p15:clr>
        </p15:guide>
        <p15:guide id="2" pos="303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52F4BC-C06D-5E48-8D0A-A5C47946D712}" type="datetimeFigureOut">
              <a:rPr lang="en-US" smtClean="0"/>
              <a:t>3/8/2024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2DA275-D5E7-0749-BBAA-3BDE312A678B}" type="slidenum">
              <a:rPr lang="en-US" smtClean="0"/>
              <a:t>‹nr.›</a:t>
            </a:fld>
            <a:endParaRPr lang="en-US"/>
          </a:p>
        </p:txBody>
      </p:sp>
    </p:spTree>
    <p:extLst>
      <p:ext uri="{BB962C8B-B14F-4D97-AF65-F5344CB8AC3E}">
        <p14:creationId xmlns:p14="http://schemas.microsoft.com/office/powerpoint/2010/main" val="4088429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nl-NL"/>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Click to edit Master text styles</a:t>
            </a:r>
          </a:p>
        </p:txBody>
      </p:sp>
      <p:sp>
        <p:nvSpPr>
          <p:cNvPr id="5" name="Date Placeholder 4"/>
          <p:cNvSpPr>
            <a:spLocks noGrp="1"/>
          </p:cNvSpPr>
          <p:nvPr>
            <p:ph type="dt" sz="half" idx="10"/>
          </p:nvPr>
        </p:nvSpPr>
        <p:spPr/>
        <p:txBody>
          <a:bodyPr/>
          <a:lstStyle/>
          <a:p>
            <a:fld id="{F852F4BC-C06D-5E48-8D0A-A5C47946D712}" type="datetimeFigureOut">
              <a:rPr lang="en-US" smtClean="0"/>
              <a:t>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2DA275-D5E7-0749-BBAA-3BDE312A678B}" type="slidenum">
              <a:rPr lang="en-US" smtClean="0"/>
              <a:t>‹nr.›</a:t>
            </a:fld>
            <a:endParaRPr lang="en-US"/>
          </a:p>
        </p:txBody>
      </p:sp>
    </p:spTree>
    <p:extLst>
      <p:ext uri="{BB962C8B-B14F-4D97-AF65-F5344CB8AC3E}">
        <p14:creationId xmlns:p14="http://schemas.microsoft.com/office/powerpoint/2010/main" val="1448028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nl-NL"/>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Click to edit Master text styles</a:t>
            </a:r>
          </a:p>
        </p:txBody>
      </p:sp>
      <p:sp>
        <p:nvSpPr>
          <p:cNvPr id="5" name="Date Placeholder 4"/>
          <p:cNvSpPr>
            <a:spLocks noGrp="1"/>
          </p:cNvSpPr>
          <p:nvPr>
            <p:ph type="dt" sz="half" idx="10"/>
          </p:nvPr>
        </p:nvSpPr>
        <p:spPr/>
        <p:txBody>
          <a:bodyPr/>
          <a:lstStyle/>
          <a:p>
            <a:fld id="{F852F4BC-C06D-5E48-8D0A-A5C47946D712}" type="datetimeFigureOut">
              <a:rPr lang="en-US" smtClean="0"/>
              <a:t>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2DA275-D5E7-0749-BBAA-3BDE312A678B}" type="slidenum">
              <a:rPr lang="en-US" smtClean="0"/>
              <a:t>‹nr.›</a:t>
            </a:fld>
            <a:endParaRPr lang="en-US"/>
          </a:p>
        </p:txBody>
      </p:sp>
    </p:spTree>
    <p:extLst>
      <p:ext uri="{BB962C8B-B14F-4D97-AF65-F5344CB8AC3E}">
        <p14:creationId xmlns:p14="http://schemas.microsoft.com/office/powerpoint/2010/main" val="221158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theme" Target="../theme/theme3.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theme" Target="../theme/theme4.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nl-NL"/>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52F4BC-C06D-5E48-8D0A-A5C47946D712}" type="datetimeFigureOut">
              <a:rPr lang="en-US" smtClean="0"/>
              <a:t>3/8/2024</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2DA275-D5E7-0749-BBAA-3BDE312A678B}" type="slidenum">
              <a:rPr lang="en-US" smtClean="0"/>
              <a:t>‹nr.›</a:t>
            </a:fld>
            <a:endParaRPr lang="en-US"/>
          </a:p>
        </p:txBody>
      </p:sp>
    </p:spTree>
    <p:extLst>
      <p:ext uri="{BB962C8B-B14F-4D97-AF65-F5344CB8AC3E}">
        <p14:creationId xmlns:p14="http://schemas.microsoft.com/office/powerpoint/2010/main" val="1868746017"/>
      </p:ext>
    </p:extLst>
  </p:cSld>
  <p:clrMap bg1="lt1" tx1="dk1" bg2="lt2" tx2="dk2" accent1="accent1" accent2="accent2" accent3="accent3" accent4="accent4" accent5="accent5" accent6="accent6" hlink="hlink" folHlink="folHlink"/>
  <p:sldLayoutIdLst>
    <p:sldLayoutId id="2147483649" r:id="rId1"/>
    <p:sldLayoutId id="2147483924" r:id="rId2"/>
    <p:sldLayoutId id="2147483651" r:id="rId3"/>
    <p:sldLayoutId id="2147483652" r:id="rId4"/>
    <p:sldLayoutId id="2147483653" r:id="rId5"/>
    <p:sldLayoutId id="2147483654" r:id="rId6"/>
    <p:sldLayoutId id="2147483928" r:id="rId7"/>
    <p:sldLayoutId id="2147483656" r:id="rId8"/>
    <p:sldLayoutId id="2147483657" r:id="rId9"/>
    <p:sldLayoutId id="2147483658" r:id="rId10"/>
    <p:sldLayoutId id="214748392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Tekststijl van het model bewerken
Tweede niveau
Derde niveau
Vierde niveau
Vijfde niveau</a:t>
            </a:r>
            <a:endParaRPr lang="en-US"/>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131">
                <a:solidFill>
                  <a:schemeClr val="tx1">
                    <a:tint val="75000"/>
                  </a:schemeClr>
                </a:solidFill>
              </a:defRPr>
            </a:lvl1pPr>
          </a:lstStyle>
          <a:p>
            <a:fld id="{E3F02868-8D19-DB4A-BB59-5C51346FC371}" type="datetimeFigureOut">
              <a:rPr lang="nl-NL" smtClean="0"/>
              <a:t>8-3-2024</a:t>
            </a:fld>
            <a:endParaRPr lang="nl-NL"/>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131">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131">
                <a:solidFill>
                  <a:schemeClr val="tx1">
                    <a:tint val="75000"/>
                  </a:schemeClr>
                </a:solidFill>
              </a:defRPr>
            </a:lvl1pPr>
          </a:lstStyle>
          <a:p>
            <a:fld id="{5F462E71-1951-4047-AAC3-D30F13521079}" type="slidenum">
              <a:rPr lang="nl-NL" smtClean="0"/>
              <a:t>‹nr.›</a:t>
            </a:fld>
            <a:endParaRPr lang="nl-NL"/>
          </a:p>
        </p:txBody>
      </p:sp>
    </p:spTree>
    <p:extLst>
      <p:ext uri="{BB962C8B-B14F-4D97-AF65-F5344CB8AC3E}">
        <p14:creationId xmlns:p14="http://schemas.microsoft.com/office/powerpoint/2010/main" val="1723785139"/>
      </p:ext>
    </p:extLst>
  </p:cSld>
  <p:clrMap bg1="lt1" tx1="dk1" bg2="lt2" tx2="dk2" accent1="accent1" accent2="accent2" accent3="accent3" accent4="accent4" accent5="accent5" accent6="accent6" hlink="hlink" folHlink="folHlink"/>
  <p:sldLayoutIdLst>
    <p:sldLayoutId id="2147483697" r:id="rId1"/>
    <p:sldLayoutId id="2147483919"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21" r:id="rId12"/>
  </p:sldLayoutIdLst>
  <p:txStyles>
    <p:titleStyle>
      <a:lvl1pPr algn="l" defTabSz="861993" rtl="0" eaLnBrk="1" latinLnBrk="0" hangingPunct="1">
        <a:lnSpc>
          <a:spcPct val="90000"/>
        </a:lnSpc>
        <a:spcBef>
          <a:spcPct val="0"/>
        </a:spcBef>
        <a:buNone/>
        <a:defRPr sz="4148" kern="1200">
          <a:solidFill>
            <a:schemeClr val="tx1"/>
          </a:solidFill>
          <a:latin typeface="+mj-lt"/>
          <a:ea typeface="+mj-ea"/>
          <a:cs typeface="+mj-cs"/>
        </a:defRPr>
      </a:lvl1pPr>
    </p:titleStyle>
    <p:bodyStyle>
      <a:lvl1pPr marL="215498" indent="-215498" algn="l" defTabSz="861993" rtl="0" eaLnBrk="1" latinLnBrk="0" hangingPunct="1">
        <a:lnSpc>
          <a:spcPct val="90000"/>
        </a:lnSpc>
        <a:spcBef>
          <a:spcPts val="942"/>
        </a:spcBef>
        <a:buFont typeface="Arial" panose="020B0604020202020204" pitchFamily="34" charset="0"/>
        <a:buChar char="•"/>
        <a:defRPr sz="2639" kern="1200">
          <a:solidFill>
            <a:schemeClr val="tx1"/>
          </a:solidFill>
          <a:latin typeface="+mn-lt"/>
          <a:ea typeface="+mn-ea"/>
          <a:cs typeface="+mn-cs"/>
        </a:defRPr>
      </a:lvl1pPr>
      <a:lvl2pPr marL="646494" indent="-215498" algn="l" defTabSz="861993" rtl="0" eaLnBrk="1" latinLnBrk="0" hangingPunct="1">
        <a:lnSpc>
          <a:spcPct val="90000"/>
        </a:lnSpc>
        <a:spcBef>
          <a:spcPts val="471"/>
        </a:spcBef>
        <a:buFont typeface="Arial" panose="020B0604020202020204" pitchFamily="34" charset="0"/>
        <a:buChar char="•"/>
        <a:defRPr sz="2263" kern="1200">
          <a:solidFill>
            <a:schemeClr val="tx1"/>
          </a:solidFill>
          <a:latin typeface="+mn-lt"/>
          <a:ea typeface="+mn-ea"/>
          <a:cs typeface="+mn-cs"/>
        </a:defRPr>
      </a:lvl2pPr>
      <a:lvl3pPr marL="1077491" indent="-215498" algn="l" defTabSz="861993" rtl="0" eaLnBrk="1" latinLnBrk="0" hangingPunct="1">
        <a:lnSpc>
          <a:spcPct val="90000"/>
        </a:lnSpc>
        <a:spcBef>
          <a:spcPts val="471"/>
        </a:spcBef>
        <a:buFont typeface="Arial" panose="020B0604020202020204" pitchFamily="34" charset="0"/>
        <a:buChar char="•"/>
        <a:defRPr sz="1886" kern="1200">
          <a:solidFill>
            <a:schemeClr val="tx1"/>
          </a:solidFill>
          <a:latin typeface="+mn-lt"/>
          <a:ea typeface="+mn-ea"/>
          <a:cs typeface="+mn-cs"/>
        </a:defRPr>
      </a:lvl3pPr>
      <a:lvl4pPr marL="1508487"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4pPr>
      <a:lvl5pPr marL="1939484"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5pPr>
      <a:lvl6pPr marL="2370481"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6pPr>
      <a:lvl7pPr marL="2801477"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7pPr>
      <a:lvl8pPr marL="3232474"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8pPr>
      <a:lvl9pPr marL="3663470"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9pPr>
    </p:bodyStyle>
    <p:otherStyle>
      <a:defPPr>
        <a:defRPr lang="en-US"/>
      </a:defPPr>
      <a:lvl1pPr marL="0" algn="l" defTabSz="861993" rtl="0" eaLnBrk="1" latinLnBrk="0" hangingPunct="1">
        <a:defRPr sz="1697" kern="1200">
          <a:solidFill>
            <a:schemeClr val="tx1"/>
          </a:solidFill>
          <a:latin typeface="+mn-lt"/>
          <a:ea typeface="+mn-ea"/>
          <a:cs typeface="+mn-cs"/>
        </a:defRPr>
      </a:lvl1pPr>
      <a:lvl2pPr marL="430997" algn="l" defTabSz="861993" rtl="0" eaLnBrk="1" latinLnBrk="0" hangingPunct="1">
        <a:defRPr sz="1697" kern="1200">
          <a:solidFill>
            <a:schemeClr val="tx1"/>
          </a:solidFill>
          <a:latin typeface="+mn-lt"/>
          <a:ea typeface="+mn-ea"/>
          <a:cs typeface="+mn-cs"/>
        </a:defRPr>
      </a:lvl2pPr>
      <a:lvl3pPr marL="861993" algn="l" defTabSz="861993" rtl="0" eaLnBrk="1" latinLnBrk="0" hangingPunct="1">
        <a:defRPr sz="1697" kern="1200">
          <a:solidFill>
            <a:schemeClr val="tx1"/>
          </a:solidFill>
          <a:latin typeface="+mn-lt"/>
          <a:ea typeface="+mn-ea"/>
          <a:cs typeface="+mn-cs"/>
        </a:defRPr>
      </a:lvl3pPr>
      <a:lvl4pPr marL="1292990" algn="l" defTabSz="861993" rtl="0" eaLnBrk="1" latinLnBrk="0" hangingPunct="1">
        <a:defRPr sz="1697" kern="1200">
          <a:solidFill>
            <a:schemeClr val="tx1"/>
          </a:solidFill>
          <a:latin typeface="+mn-lt"/>
          <a:ea typeface="+mn-ea"/>
          <a:cs typeface="+mn-cs"/>
        </a:defRPr>
      </a:lvl4pPr>
      <a:lvl5pPr marL="1723986" algn="l" defTabSz="861993" rtl="0" eaLnBrk="1" latinLnBrk="0" hangingPunct="1">
        <a:defRPr sz="1697" kern="1200">
          <a:solidFill>
            <a:schemeClr val="tx1"/>
          </a:solidFill>
          <a:latin typeface="+mn-lt"/>
          <a:ea typeface="+mn-ea"/>
          <a:cs typeface="+mn-cs"/>
        </a:defRPr>
      </a:lvl5pPr>
      <a:lvl6pPr marL="2154983" algn="l" defTabSz="861993" rtl="0" eaLnBrk="1" latinLnBrk="0" hangingPunct="1">
        <a:defRPr sz="1697" kern="1200">
          <a:solidFill>
            <a:schemeClr val="tx1"/>
          </a:solidFill>
          <a:latin typeface="+mn-lt"/>
          <a:ea typeface="+mn-ea"/>
          <a:cs typeface="+mn-cs"/>
        </a:defRPr>
      </a:lvl6pPr>
      <a:lvl7pPr marL="2585979" algn="l" defTabSz="861993" rtl="0" eaLnBrk="1" latinLnBrk="0" hangingPunct="1">
        <a:defRPr sz="1697" kern="1200">
          <a:solidFill>
            <a:schemeClr val="tx1"/>
          </a:solidFill>
          <a:latin typeface="+mn-lt"/>
          <a:ea typeface="+mn-ea"/>
          <a:cs typeface="+mn-cs"/>
        </a:defRPr>
      </a:lvl7pPr>
      <a:lvl8pPr marL="3016975" algn="l" defTabSz="861993" rtl="0" eaLnBrk="1" latinLnBrk="0" hangingPunct="1">
        <a:defRPr sz="1697" kern="1200">
          <a:solidFill>
            <a:schemeClr val="tx1"/>
          </a:solidFill>
          <a:latin typeface="+mn-lt"/>
          <a:ea typeface="+mn-ea"/>
          <a:cs typeface="+mn-cs"/>
        </a:defRPr>
      </a:lvl8pPr>
      <a:lvl9pPr marL="3447971" algn="l" defTabSz="861993" rtl="0" eaLnBrk="1" latinLnBrk="0" hangingPunct="1">
        <a:defRPr sz="169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Achtergrond">
            <a:extLst>
              <a:ext uri="{FF2B5EF4-FFF2-40B4-BE49-F238E27FC236}">
                <a16:creationId xmlns:a16="http://schemas.microsoft.com/office/drawing/2014/main" id="{0256D957-87E9-475C-8B9B-111A0F30FB50}"/>
              </a:ext>
            </a:extLst>
          </p:cNvPr>
          <p:cNvSpPr/>
          <p:nvPr userDrawn="1"/>
        </p:nvSpPr>
        <p:spPr>
          <a:xfrm>
            <a:off x="0" y="0"/>
            <a:ext cx="1215000" cy="6858000"/>
          </a:xfrm>
          <a:prstGeom prst="rect">
            <a:avLst/>
          </a:prstGeom>
          <a:gradFill flip="none" rotWithShape="1">
            <a:gsLst>
              <a:gs pos="0">
                <a:srgbClr val="B3D6EC"/>
              </a:gs>
              <a:gs pos="39000">
                <a:srgbClr val="D8E6F0"/>
              </a:gs>
              <a:gs pos="100000">
                <a:srgbClr val="FFFFFF"/>
              </a:gs>
            </a:gsLst>
            <a:path path="circle">
              <a:fillToRect r="100000" b="100000"/>
            </a:path>
            <a:tileRect l="-100000" t="-100000"/>
          </a:gra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1350" b="0" i="0" u="none" strike="noStrike" kern="0" cap="none" spc="0" normalizeH="0" baseline="0" noProof="0">
              <a:ln>
                <a:noFill/>
              </a:ln>
              <a:solidFill>
                <a:srgbClr val="FFFFFF"/>
              </a:solidFill>
              <a:effectLst/>
              <a:uLnTx/>
              <a:uFillTx/>
              <a:latin typeface="Montserrat"/>
              <a:ea typeface="+mn-ea"/>
              <a:cs typeface="+mn-cs"/>
            </a:endParaRPr>
          </a:p>
        </p:txBody>
      </p:sp>
      <p:pic>
        <p:nvPicPr>
          <p:cNvPr id="4" name="Logo">
            <a:extLst>
              <a:ext uri="{FF2B5EF4-FFF2-40B4-BE49-F238E27FC236}">
                <a16:creationId xmlns:a16="http://schemas.microsoft.com/office/drawing/2014/main" id="{F639925F-AF07-3C47-AD81-81AC91B33323}"/>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48501" y="6202800"/>
            <a:ext cx="675083" cy="429024"/>
          </a:xfrm>
          <a:prstGeom prst="rect">
            <a:avLst/>
          </a:prstGeom>
        </p:spPr>
      </p:pic>
      <p:sp>
        <p:nvSpPr>
          <p:cNvPr id="2" name="Tijdelijke aanduiding voor tekst 1">
            <a:extLst>
              <a:ext uri="{FF2B5EF4-FFF2-40B4-BE49-F238E27FC236}">
                <a16:creationId xmlns:a16="http://schemas.microsoft.com/office/drawing/2014/main" id="{248DC77B-989F-4B93-9B27-BBD3180D6A8C}"/>
              </a:ext>
            </a:extLst>
          </p:cNvPr>
          <p:cNvSpPr>
            <a:spLocks noGrp="1"/>
          </p:cNvSpPr>
          <p:nvPr>
            <p:ph type="body" idx="1"/>
          </p:nvPr>
        </p:nvSpPr>
        <p:spPr>
          <a:xfrm>
            <a:off x="1728000" y="1892875"/>
            <a:ext cx="6903900" cy="4107300"/>
          </a:xfrm>
          <a:prstGeom prst="rect">
            <a:avLst/>
          </a:prstGeom>
        </p:spPr>
        <p:txBody>
          <a:bodyPr vert="horz" lIns="0" tIns="0" rIns="0" bIns="0" rtlCol="0">
            <a:normAutofit/>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3" name="Tijdelijke aanduiding voor titel 2">
            <a:extLst>
              <a:ext uri="{FF2B5EF4-FFF2-40B4-BE49-F238E27FC236}">
                <a16:creationId xmlns:a16="http://schemas.microsoft.com/office/drawing/2014/main" id="{CB2EBE92-F24F-4825-BD6A-E287AD34E891}"/>
              </a:ext>
            </a:extLst>
          </p:cNvPr>
          <p:cNvSpPr>
            <a:spLocks noGrp="1"/>
          </p:cNvSpPr>
          <p:nvPr>
            <p:ph type="title"/>
          </p:nvPr>
        </p:nvSpPr>
        <p:spPr>
          <a:xfrm>
            <a:off x="1728000" y="664725"/>
            <a:ext cx="6903900" cy="775597"/>
          </a:xfrm>
          <a:prstGeom prst="rect">
            <a:avLst/>
          </a:prstGeom>
        </p:spPr>
        <p:txBody>
          <a:bodyPr vert="horz" lIns="0" tIns="0" rIns="0" bIns="0" rtlCol="0" anchor="t" anchorCtr="0">
            <a:noAutofit/>
          </a:bodyPr>
          <a:lstStyle/>
          <a:p>
            <a:r>
              <a:rPr lang="nl-NL" noProof="0"/>
              <a:t>Klik om stijl te bewerken</a:t>
            </a:r>
          </a:p>
        </p:txBody>
      </p:sp>
      <p:sp>
        <p:nvSpPr>
          <p:cNvPr id="5" name="Tijdelijke aanduiding voor voettekst 4" descr="{&quot;templafy&quot;:{&quot;id&quot;:&quot;165ccaa5-852f-48bd-bf0f-cf0638174992&quot;}}">
            <a:extLst>
              <a:ext uri="{FF2B5EF4-FFF2-40B4-BE49-F238E27FC236}">
                <a16:creationId xmlns:a16="http://schemas.microsoft.com/office/drawing/2014/main" id="{533CC2B6-1CBC-417C-BF64-BD8A49DE355D}"/>
              </a:ext>
            </a:extLst>
          </p:cNvPr>
          <p:cNvSpPr>
            <a:spLocks noGrp="1"/>
          </p:cNvSpPr>
          <p:nvPr>
            <p:ph type="ftr" sz="quarter" idx="3"/>
          </p:nvPr>
        </p:nvSpPr>
        <p:spPr>
          <a:xfrm>
            <a:off x="148501" y="306000"/>
            <a:ext cx="985169" cy="1045597"/>
          </a:xfrm>
          <a:prstGeom prst="rect">
            <a:avLst/>
          </a:prstGeom>
        </p:spPr>
        <p:txBody>
          <a:bodyPr vert="horz" wrap="square" lIns="0" tIns="0" rIns="0" bIns="0" rtlCol="0" anchor="t" anchorCtr="0">
            <a:noAutofit/>
          </a:bodyPr>
          <a:lstStyle>
            <a:lvl1pPr algn="l">
              <a:defRPr sz="750">
                <a:solidFill>
                  <a:schemeClr val="tx2"/>
                </a:solidFill>
              </a:defRPr>
            </a:lvl1pPr>
          </a:lstStyle>
          <a:p>
            <a:endParaRPr lang="nl-NL" noProof="0"/>
          </a:p>
        </p:txBody>
      </p:sp>
      <p:sp>
        <p:nvSpPr>
          <p:cNvPr id="7" name="Tijdelijke aanduiding voor dianummer 6">
            <a:extLst>
              <a:ext uri="{FF2B5EF4-FFF2-40B4-BE49-F238E27FC236}">
                <a16:creationId xmlns:a16="http://schemas.microsoft.com/office/drawing/2014/main" id="{7B42B465-B612-47F9-81D0-149A8DF50F2C}"/>
              </a:ext>
            </a:extLst>
          </p:cNvPr>
          <p:cNvSpPr>
            <a:spLocks noGrp="1"/>
          </p:cNvSpPr>
          <p:nvPr>
            <p:ph type="sldNum" sz="quarter" idx="4"/>
          </p:nvPr>
        </p:nvSpPr>
        <p:spPr>
          <a:xfrm>
            <a:off x="148501" y="3352056"/>
            <a:ext cx="270000" cy="153888"/>
          </a:xfrm>
          <a:prstGeom prst="rect">
            <a:avLst/>
          </a:prstGeom>
        </p:spPr>
        <p:txBody>
          <a:bodyPr vert="horz" lIns="0" tIns="0" rIns="0" bIns="0" rtlCol="0" anchor="ctr">
            <a:noAutofit/>
          </a:bodyPr>
          <a:lstStyle>
            <a:lvl1pPr algn="l">
              <a:defRPr sz="750">
                <a:solidFill>
                  <a:schemeClr val="tx2"/>
                </a:solidFill>
                <a:latin typeface="+mn-lt"/>
              </a:defRPr>
            </a:lvl1pPr>
          </a:lstStyle>
          <a:p>
            <a:fld id="{7F5BDB71-409D-4E9A-A9B2-364D2F190F8C}" type="slidenum">
              <a:rPr lang="nl-NL" smtClean="0"/>
              <a:pPr/>
              <a:t>‹nr.›</a:t>
            </a:fld>
            <a:endParaRPr lang="nl-NL"/>
          </a:p>
        </p:txBody>
      </p:sp>
    </p:spTree>
    <p:extLst>
      <p:ext uri="{BB962C8B-B14F-4D97-AF65-F5344CB8AC3E}">
        <p14:creationId xmlns:p14="http://schemas.microsoft.com/office/powerpoint/2010/main" val="529337979"/>
      </p:ext>
    </p:extLst>
  </p:cSld>
  <p:clrMap bg1="lt1" tx1="dk1" bg2="lt2" tx2="dk2" accent1="accent1" accent2="accent2" accent3="accent3" accent4="accent4" accent5="accent5" accent6="accent6" hlink="hlink" folHlink="folHlink"/>
  <p:sldLayoutIdLst>
    <p:sldLayoutId id="2147483731" r:id="rId1"/>
    <p:sldLayoutId id="2147483916" r:id="rId2"/>
    <p:sldLayoutId id="2147483733" r:id="rId3"/>
    <p:sldLayoutId id="2147483734" r:id="rId4"/>
    <p:sldLayoutId id="2147483735" r:id="rId5"/>
    <p:sldLayoutId id="2147483925" r:id="rId6"/>
    <p:sldLayoutId id="2147483926" r:id="rId7"/>
    <p:sldLayoutId id="2147483663" r:id="rId8"/>
    <p:sldLayoutId id="2147483698" r:id="rId9"/>
    <p:sldLayoutId id="2147483927" r:id="rId10"/>
    <p:sldLayoutId id="2147483717" r:id="rId11"/>
    <p:sldLayoutId id="2147483741" r:id="rId12"/>
    <p:sldLayoutId id="2147483660" r:id="rId13"/>
    <p:sldLayoutId id="2147483659" r:id="rId14"/>
    <p:sldLayoutId id="2147483730" r:id="rId15"/>
    <p:sldLayoutId id="2147483718" r:id="rId16"/>
    <p:sldLayoutId id="2147483736" r:id="rId17"/>
    <p:sldLayoutId id="2147483737" r:id="rId18"/>
    <p:sldLayoutId id="2147483922" r:id="rId19"/>
    <p:sldLayoutId id="2147483923" r:id="rId20"/>
    <p:sldLayoutId id="2147483929" r:id="rId21"/>
    <p:sldLayoutId id="2147483715" r:id="rId22"/>
    <p:sldLayoutId id="2147483716" r:id="rId23"/>
    <p:sldLayoutId id="2147483719" r:id="rId24"/>
    <p:sldLayoutId id="2147483917" r:id="rId25"/>
  </p:sldLayoutIdLst>
  <p:hf hdr="0" dt="0"/>
  <p:txStyles>
    <p:titleStyle>
      <a:lvl1pPr algn="l" defTabSz="685800" rtl="0" eaLnBrk="1" latinLnBrk="0" hangingPunct="1">
        <a:lnSpc>
          <a:spcPct val="90000"/>
        </a:lnSpc>
        <a:spcBef>
          <a:spcPct val="0"/>
        </a:spcBef>
        <a:buNone/>
        <a:defRPr sz="2100" b="0" i="0" kern="1200" cap="none" baseline="0">
          <a:solidFill>
            <a:schemeClr val="tx2"/>
          </a:solidFill>
          <a:latin typeface="+mj-lt"/>
          <a:ea typeface="+mj-ea"/>
          <a:cs typeface="+mj-cs"/>
        </a:defRPr>
      </a:lvl1pPr>
    </p:titleStyle>
    <p:bodyStyle>
      <a:lvl1pPr marL="216000" indent="-216000" algn="l" defTabSz="685800" rtl="0" eaLnBrk="1" latinLnBrk="0" hangingPunct="1">
        <a:lnSpc>
          <a:spcPct val="90000"/>
        </a:lnSpc>
        <a:spcBef>
          <a:spcPts val="750"/>
        </a:spcBef>
        <a:buFont typeface="Montserrat" panose="00000500000000000000" pitchFamily="2" charset="0"/>
        <a:buChar char="–"/>
        <a:defRPr sz="1650" kern="1200">
          <a:solidFill>
            <a:schemeClr val="tx1"/>
          </a:solidFill>
          <a:latin typeface="+mn-lt"/>
          <a:ea typeface="+mn-ea"/>
          <a:cs typeface="+mn-cs"/>
        </a:defRPr>
      </a:lvl1pPr>
      <a:lvl2pPr marL="432000" indent="-216000" algn="l" defTabSz="685800" rtl="0" eaLnBrk="1" latinLnBrk="0" hangingPunct="1">
        <a:lnSpc>
          <a:spcPct val="90000"/>
        </a:lnSpc>
        <a:spcBef>
          <a:spcPts val="750"/>
        </a:spcBef>
        <a:buFont typeface="Montserrat" panose="00000500000000000000" pitchFamily="2" charset="0"/>
        <a:buChar char="–"/>
        <a:defRPr sz="1650" kern="1200">
          <a:solidFill>
            <a:schemeClr val="tx1"/>
          </a:solidFill>
          <a:latin typeface="+mn-lt"/>
          <a:ea typeface="+mn-ea"/>
          <a:cs typeface="+mn-cs"/>
        </a:defRPr>
      </a:lvl2pPr>
      <a:lvl3pPr marL="1026000" indent="-216000" algn="l" defTabSz="685800" rtl="0" eaLnBrk="1" latinLnBrk="0" hangingPunct="1">
        <a:lnSpc>
          <a:spcPct val="90000"/>
        </a:lnSpc>
        <a:spcBef>
          <a:spcPts val="0"/>
        </a:spcBef>
        <a:spcAft>
          <a:spcPts val="0"/>
        </a:spcAft>
        <a:buClrTx/>
        <a:buSzPct val="100000"/>
        <a:buFont typeface="Arial" panose="020B0604020202020204" pitchFamily="34" charset="0"/>
        <a:buChar char="•"/>
        <a:defRPr sz="1350" kern="1200">
          <a:solidFill>
            <a:schemeClr val="tx1"/>
          </a:solidFill>
          <a:latin typeface="+mn-lt"/>
          <a:ea typeface="+mn-ea"/>
          <a:cs typeface="+mn-cs"/>
        </a:defRPr>
      </a:lvl3pPr>
      <a:lvl4pPr marL="0" indent="0" algn="l" defTabSz="685800" rtl="0" eaLnBrk="1" latinLnBrk="0" hangingPunct="1">
        <a:lnSpc>
          <a:spcPct val="90000"/>
        </a:lnSpc>
        <a:spcBef>
          <a:spcPts val="750"/>
        </a:spcBef>
        <a:buClr>
          <a:schemeClr val="bg1"/>
        </a:buClr>
        <a:buSzPct val="25000"/>
        <a:buFont typeface="Montserrat" panose="00000500000000000000" pitchFamily="2" charset="0"/>
        <a:buChar char="'"/>
        <a:defRPr sz="1650" kern="1200">
          <a:solidFill>
            <a:schemeClr val="tx1"/>
          </a:solidFill>
          <a:latin typeface="+mn-lt"/>
          <a:ea typeface="+mn-ea"/>
          <a:cs typeface="+mn-cs"/>
        </a:defRPr>
      </a:lvl4pPr>
      <a:lvl5pPr marL="0" indent="0" algn="l" defTabSz="685800" rtl="0" eaLnBrk="1" latinLnBrk="0" hangingPunct="1">
        <a:lnSpc>
          <a:spcPct val="90000"/>
        </a:lnSpc>
        <a:spcBef>
          <a:spcPts val="750"/>
        </a:spcBef>
        <a:buClr>
          <a:schemeClr val="bg1"/>
        </a:buClr>
        <a:buSzPct val="25000"/>
        <a:buFont typeface="Montserrat" panose="00000500000000000000" pitchFamily="2" charset="0"/>
        <a:buChar char="'"/>
        <a:defRPr sz="1650" kern="1200">
          <a:solidFill>
            <a:schemeClr val="tx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Ondertitel 2">
            <a:extLst>
              <a:ext uri="{FF2B5EF4-FFF2-40B4-BE49-F238E27FC236}">
                <a16:creationId xmlns:a16="http://schemas.microsoft.com/office/drawing/2014/main" id="{C1B905B3-825A-994F-9068-DCCF3B48A1AB}"/>
              </a:ext>
            </a:extLst>
          </p:cNvPr>
          <p:cNvSpPr txBox="1">
            <a:spLocks/>
          </p:cNvSpPr>
          <p:nvPr userDrawn="1"/>
        </p:nvSpPr>
        <p:spPr>
          <a:xfrm>
            <a:off x="4915941" y="4215600"/>
            <a:ext cx="3753000" cy="1339200"/>
          </a:xfrm>
          <a:prstGeom prst="rect">
            <a:avLst/>
          </a:prstGeom>
        </p:spPr>
        <p:txBody>
          <a:bodyPr lIns="78300" tIns="67500" rIns="67500" bIns="35100"/>
          <a:lstStyle>
            <a:lvl1pPr marL="0" indent="0" algn="l" defTabSz="914400" rtl="0" eaLnBrk="1" latinLnBrk="0" hangingPunct="1">
              <a:lnSpc>
                <a:spcPct val="90000"/>
              </a:lnSpc>
              <a:spcBef>
                <a:spcPts val="1200"/>
              </a:spcBef>
              <a:buClr>
                <a:schemeClr val="accent1"/>
              </a:buClr>
              <a:buSzPct val="80000"/>
              <a:buFont typeface="Verdana" panose="020B060403050404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1000"/>
              </a:spcBef>
              <a:buClr>
                <a:schemeClr val="accent1"/>
              </a:buClr>
              <a:buFont typeface="Verdana" panose="020B060403050404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800"/>
              </a:spcBef>
              <a:buClr>
                <a:schemeClr val="accent1"/>
              </a:buClr>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Clr>
                <a:schemeClr val="accent1"/>
              </a:buClr>
              <a:buFont typeface="Verdana" panose="020B060403050404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600"/>
              </a:spcBef>
              <a:buClr>
                <a:schemeClr val="accent1"/>
              </a:buClr>
              <a:buFont typeface="Arial" panose="020B0604020202020204" pitchFamily="34" charset="0"/>
              <a:buNone/>
              <a:defRPr sz="1600" kern="1200">
                <a:solidFill>
                  <a:schemeClr val="tx1">
                    <a:lumMod val="50000"/>
                    <a:lumOff val="50000"/>
                  </a:schemeClr>
                </a:solidFill>
                <a:latin typeface="+mn-lt"/>
                <a:ea typeface="+mn-ea"/>
                <a:cs typeface="+mn-cs"/>
              </a:defRPr>
            </a:lvl6pPr>
            <a:lvl7pPr marL="2743200" indent="0" algn="ctr" defTabSz="914400" rtl="0" eaLnBrk="1" latinLnBrk="0" hangingPunct="1">
              <a:lnSpc>
                <a:spcPct val="90000"/>
              </a:lnSpc>
              <a:spcBef>
                <a:spcPts val="600"/>
              </a:spcBef>
              <a:buSzPct val="25000"/>
              <a:buFont typeface="Verdana" panose="020B0604030504040204" pitchFamily="34" charset="0"/>
              <a:buNone/>
              <a:defRPr sz="1600" b="1" i="0" kern="1200">
                <a:solidFill>
                  <a:schemeClr val="accent1"/>
                </a:solidFill>
                <a:latin typeface="+mn-lt"/>
                <a:ea typeface="+mn-ea"/>
                <a:cs typeface="+mn-cs"/>
              </a:defRPr>
            </a:lvl7pPr>
            <a:lvl8pPr marL="3200400" indent="0" algn="ctr" defTabSz="914400" rtl="0" eaLnBrk="1" latinLnBrk="0" hangingPunct="1">
              <a:lnSpc>
                <a:spcPct val="90000"/>
              </a:lnSpc>
              <a:spcBef>
                <a:spcPts val="600"/>
              </a:spcBef>
              <a:buSzPct val="25000"/>
              <a:buFont typeface="Verdana" panose="020B0604030504040204" pitchFamily="34" charset="0"/>
              <a:buNone/>
              <a:defRPr sz="1600" i="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600"/>
              </a:spcBef>
              <a:buClr>
                <a:schemeClr val="tx2"/>
              </a:buClr>
              <a:buFont typeface="Verdana" panose="020B0604030504040204" pitchFamily="34" charset="0"/>
              <a:buNone/>
              <a:defRPr sz="1600" i="0" kern="1200">
                <a:solidFill>
                  <a:schemeClr val="tx1">
                    <a:lumMod val="65000"/>
                    <a:lumOff val="35000"/>
                  </a:schemeClr>
                </a:solidFill>
                <a:latin typeface="+mn-lt"/>
                <a:ea typeface="+mn-ea"/>
                <a:cs typeface="+mn-cs"/>
              </a:defRPr>
            </a:lvl9pPr>
          </a:lstStyle>
          <a:p>
            <a:r>
              <a:rPr lang="nl-NL" sz="1800"/>
              <a:t>Klikken om de ondertitelstijl van het model te bewerken</a:t>
            </a:r>
          </a:p>
        </p:txBody>
      </p:sp>
      <p:sp>
        <p:nvSpPr>
          <p:cNvPr id="3" name="Tijdelijke aanduiding voor tekst 5">
            <a:extLst>
              <a:ext uri="{FF2B5EF4-FFF2-40B4-BE49-F238E27FC236}">
                <a16:creationId xmlns:a16="http://schemas.microsoft.com/office/drawing/2014/main" id="{8C4F60C4-06CB-E94E-A60A-8A52A2FC16B1}"/>
              </a:ext>
            </a:extLst>
          </p:cNvPr>
          <p:cNvSpPr txBox="1">
            <a:spLocks/>
          </p:cNvSpPr>
          <p:nvPr userDrawn="1"/>
        </p:nvSpPr>
        <p:spPr>
          <a:xfrm>
            <a:off x="548878" y="6448926"/>
            <a:ext cx="4023122" cy="409074"/>
          </a:xfrm>
          <a:prstGeom prst="rect">
            <a:avLst/>
          </a:prstGeom>
        </p:spPr>
        <p:txBody>
          <a:bodyPr lIns="0" tIns="0" rIns="0" bIns="0" anchor="ctr" anchorCtr="0"/>
          <a:lstStyle>
            <a:lvl1pPr marL="0" indent="0" algn="l" defTabSz="914400" rtl="0" eaLnBrk="1" latinLnBrk="0" hangingPunct="1">
              <a:lnSpc>
                <a:spcPct val="90000"/>
              </a:lnSpc>
              <a:spcBef>
                <a:spcPts val="1200"/>
              </a:spcBef>
              <a:buClr>
                <a:schemeClr val="accent1"/>
              </a:buClr>
              <a:buSzPct val="80000"/>
              <a:buFont typeface="Verdana" panose="020B0604030504040204" pitchFamily="34" charset="0"/>
              <a:buNone/>
              <a:defRPr sz="800" b="0" i="0" kern="1200">
                <a:solidFill>
                  <a:schemeClr val="tx1">
                    <a:lumMod val="75000"/>
                    <a:lumOff val="25000"/>
                  </a:schemeClr>
                </a:solidFill>
                <a:latin typeface="+mn-lt"/>
                <a:ea typeface="+mn-ea"/>
                <a:cs typeface="+mn-cs"/>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r>
              <a:rPr lang="nl-NL" sz="600">
                <a:latin typeface="+mn-lt"/>
              </a:rPr>
              <a:t>Hoogwaterbeschermingsprogramma</a:t>
            </a:r>
          </a:p>
        </p:txBody>
      </p:sp>
      <p:sp>
        <p:nvSpPr>
          <p:cNvPr id="4" name="Tijdelijke aanduiding voor tekst 10">
            <a:extLst>
              <a:ext uri="{FF2B5EF4-FFF2-40B4-BE49-F238E27FC236}">
                <a16:creationId xmlns:a16="http://schemas.microsoft.com/office/drawing/2014/main" id="{9CA631C7-ED32-6A43-BD04-F6AA59A7BB92}"/>
              </a:ext>
            </a:extLst>
          </p:cNvPr>
          <p:cNvSpPr txBox="1">
            <a:spLocks/>
          </p:cNvSpPr>
          <p:nvPr userDrawn="1"/>
        </p:nvSpPr>
        <p:spPr>
          <a:xfrm>
            <a:off x="4919472" y="6448926"/>
            <a:ext cx="2478024" cy="409074"/>
          </a:xfrm>
          <a:prstGeom prst="rect">
            <a:avLst/>
          </a:prstGeom>
        </p:spPr>
        <p:txBody>
          <a:bodyPr lIns="0" tIns="0" rIns="0" bIns="0" anchor="ctr" anchorCtr="0"/>
          <a:lstStyle>
            <a:lvl1pPr marL="0" indent="0" algn="l" defTabSz="914400" rtl="0" eaLnBrk="1" latinLnBrk="0" hangingPunct="1">
              <a:lnSpc>
                <a:spcPct val="90000"/>
              </a:lnSpc>
              <a:spcBef>
                <a:spcPts val="1200"/>
              </a:spcBef>
              <a:buClr>
                <a:schemeClr val="accent1"/>
              </a:buClr>
              <a:buSzPct val="80000"/>
              <a:buFont typeface="Verdana" panose="020B0604030504040204" pitchFamily="34" charset="0"/>
              <a:buNone/>
              <a:defRPr sz="800" b="0" i="0" kern="1200">
                <a:solidFill>
                  <a:schemeClr val="tx1">
                    <a:lumMod val="75000"/>
                    <a:lumOff val="25000"/>
                  </a:schemeClr>
                </a:solidFill>
                <a:latin typeface="+mn-lt"/>
                <a:ea typeface="Helvetica Neue" panose="02000503000000020004" pitchFamily="2" charset="0"/>
                <a:cs typeface="Helvetica Neue" panose="02000503000000020004" pitchFamily="2" charset="0"/>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r>
              <a:rPr lang="nl-NL" sz="600"/>
              <a:t>vrijdag 8 november 2019</a:t>
            </a:r>
          </a:p>
        </p:txBody>
      </p:sp>
      <p:sp>
        <p:nvSpPr>
          <p:cNvPr id="5" name="Tijdelijke aanduiding voor tekst 10">
            <a:extLst>
              <a:ext uri="{FF2B5EF4-FFF2-40B4-BE49-F238E27FC236}">
                <a16:creationId xmlns:a16="http://schemas.microsoft.com/office/drawing/2014/main" id="{5FB71E25-7904-D545-9E67-9FDC44295263}"/>
              </a:ext>
            </a:extLst>
          </p:cNvPr>
          <p:cNvSpPr txBox="1">
            <a:spLocks/>
          </p:cNvSpPr>
          <p:nvPr userDrawn="1"/>
        </p:nvSpPr>
        <p:spPr>
          <a:xfrm>
            <a:off x="8668941" y="6448926"/>
            <a:ext cx="475059" cy="409074"/>
          </a:xfrm>
          <a:prstGeom prst="rect">
            <a:avLst/>
          </a:prstGeom>
        </p:spPr>
        <p:txBody>
          <a:bodyPr lIns="0" tIns="0" rIns="0" bIns="0" anchor="ctr" anchorCtr="0"/>
          <a:lstStyle>
            <a:lvl1pPr marL="0" indent="0" algn="l" defTabSz="914400" rtl="0" eaLnBrk="1" latinLnBrk="0" hangingPunct="1">
              <a:lnSpc>
                <a:spcPct val="90000"/>
              </a:lnSpc>
              <a:spcBef>
                <a:spcPts val="1200"/>
              </a:spcBef>
              <a:buClr>
                <a:schemeClr val="accent1"/>
              </a:buClr>
              <a:buSzPct val="80000"/>
              <a:buFont typeface="Verdana" panose="020B0604030504040204" pitchFamily="34" charset="0"/>
              <a:buNone/>
              <a:defRPr sz="800" b="0" i="0" kern="1200">
                <a:solidFill>
                  <a:schemeClr val="tx1">
                    <a:lumMod val="75000"/>
                    <a:lumOff val="25000"/>
                  </a:schemeClr>
                </a:solidFill>
                <a:latin typeface="+mn-lt"/>
                <a:ea typeface="Helvetica Neue" panose="02000503000000020004" pitchFamily="2" charset="0"/>
                <a:cs typeface="Helvetica Neue" panose="02000503000000020004" pitchFamily="2" charset="0"/>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fld id="{D94FBE69-711D-9C40-810E-6F7A61B62CE8}" type="slidenum">
              <a:rPr lang="nl-NL" sz="600" smtClean="0"/>
              <a:t>‹nr.›</a:t>
            </a:fld>
            <a:endParaRPr lang="nl-NL" sz="600"/>
          </a:p>
        </p:txBody>
      </p:sp>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6" r:id="rId3"/>
    <p:sldLayoutId id="2147483749" r:id="rId4"/>
    <p:sldLayoutId id="2147483747" r:id="rId5"/>
    <p:sldLayoutId id="2147483748" r:id="rId6"/>
    <p:sldLayoutId id="2147483750" r:id="rId7"/>
    <p:sldLayoutId id="2147483751" r:id="rId8"/>
    <p:sldLayoutId id="2147483650" r:id="rId9"/>
    <p:sldLayoutId id="2147483742" r:id="rId10"/>
    <p:sldLayoutId id="2147483743" r:id="rId11"/>
    <p:sldLayoutId id="2147483745" r:id="rId12"/>
    <p:sldLayoutId id="2147483744" r:id="rId13"/>
    <p:sldLayoutId id="2147483655" r:id="rId14"/>
    <p:sldLayoutId id="2147483752" r:id="rId15"/>
    <p:sldLayoutId id="2147483754" r:id="rId16"/>
    <p:sldLayoutId id="2147483753" r:id="rId17"/>
    <p:sldLayoutId id="2147483755" r:id="rId18"/>
    <p:sldLayoutId id="2147483756" r:id="rId19"/>
    <p:sldLayoutId id="2147483740" r:id="rId20"/>
  </p:sldLayoutIdLst>
  <p:hf hdr="0"/>
  <p:txStyles>
    <p:titleStyle>
      <a:lvl1pPr algn="l" defTabSz="685800" rtl="0" eaLnBrk="1" latinLnBrk="0" hangingPunct="1">
        <a:lnSpc>
          <a:spcPct val="90000"/>
        </a:lnSpc>
        <a:spcBef>
          <a:spcPct val="0"/>
        </a:spcBef>
        <a:buNone/>
        <a:defRPr sz="2400" b="0" kern="1200" baseline="0">
          <a:solidFill>
            <a:srgbClr val="173498"/>
          </a:solidFill>
          <a:latin typeface="+mj-lt"/>
          <a:ea typeface="+mj-ea"/>
          <a:cs typeface="+mj-cs"/>
        </a:defRPr>
      </a:lvl1pPr>
    </p:titleStyle>
    <p:bodyStyle>
      <a:lvl1pPr marL="237600" indent="-237600" algn="l" defTabSz="685800" rtl="0" eaLnBrk="1" latinLnBrk="0" hangingPunct="1">
        <a:lnSpc>
          <a:spcPct val="90000"/>
        </a:lnSpc>
        <a:spcBef>
          <a:spcPts val="900"/>
        </a:spcBef>
        <a:buClr>
          <a:schemeClr val="accent1"/>
        </a:buClr>
        <a:buSzPct val="80000"/>
        <a:buFont typeface="Verdana" panose="020B0604030504040204" pitchFamily="34" charset="0"/>
        <a:buChar char="›"/>
        <a:defRPr sz="1800" kern="1200">
          <a:solidFill>
            <a:schemeClr val="tx1"/>
          </a:solidFill>
          <a:latin typeface="+mn-lt"/>
          <a:ea typeface="+mn-ea"/>
          <a:cs typeface="+mn-cs"/>
        </a:defRPr>
      </a:lvl1pPr>
      <a:lvl2pPr marL="472500" indent="-237600" algn="l" defTabSz="685800" rtl="0" eaLnBrk="1" latinLnBrk="0" hangingPunct="1">
        <a:lnSpc>
          <a:spcPct val="90000"/>
        </a:lnSpc>
        <a:spcBef>
          <a:spcPts val="750"/>
        </a:spcBef>
        <a:buClr>
          <a:schemeClr val="accent1"/>
        </a:buClr>
        <a:buFont typeface="Verdana" panose="020B0604030504040204" pitchFamily="34" charset="0"/>
        <a:buChar char="–"/>
        <a:defRPr sz="1500" kern="1200">
          <a:solidFill>
            <a:schemeClr val="tx1"/>
          </a:solidFill>
          <a:latin typeface="+mn-lt"/>
          <a:ea typeface="+mn-ea"/>
          <a:cs typeface="+mn-cs"/>
        </a:defRPr>
      </a:lvl2pPr>
      <a:lvl3pPr marL="710100" indent="-237600" algn="l" defTabSz="685800" rtl="0" eaLnBrk="1" latinLnBrk="0" hangingPunct="1">
        <a:lnSpc>
          <a:spcPct val="90000"/>
        </a:lnSpc>
        <a:spcBef>
          <a:spcPts val="600"/>
        </a:spcBef>
        <a:buClr>
          <a:schemeClr val="accent1"/>
        </a:buClr>
        <a:buFont typeface="Wingdings" panose="05000000000000000000" pitchFamily="2" charset="2"/>
        <a:buChar char="§"/>
        <a:defRPr sz="1350" kern="1200">
          <a:solidFill>
            <a:schemeClr val="tx1"/>
          </a:solidFill>
          <a:latin typeface="+mn-lt"/>
          <a:ea typeface="+mn-ea"/>
          <a:cs typeface="+mn-cs"/>
        </a:defRPr>
      </a:lvl3pPr>
      <a:lvl4pPr marL="945000" indent="-237600" algn="l" defTabSz="685800" rtl="0" eaLnBrk="1" latinLnBrk="0" hangingPunct="1">
        <a:lnSpc>
          <a:spcPct val="90000"/>
        </a:lnSpc>
        <a:spcBef>
          <a:spcPts val="450"/>
        </a:spcBef>
        <a:buClr>
          <a:schemeClr val="accent1"/>
        </a:buClr>
        <a:buFont typeface="Arial" panose="020B0604020202020204" pitchFamily="34" charset="0"/>
        <a:buChar char="•"/>
        <a:defRPr sz="1350" kern="1200">
          <a:solidFill>
            <a:schemeClr val="tx1"/>
          </a:solidFill>
          <a:latin typeface="+mn-lt"/>
          <a:ea typeface="+mn-ea"/>
          <a:cs typeface="+mn-cs"/>
        </a:defRPr>
      </a:lvl4pPr>
      <a:lvl5pPr marL="1182600" indent="-237600" algn="l" defTabSz="685800" rtl="0" eaLnBrk="1" latinLnBrk="0" hangingPunct="1">
        <a:lnSpc>
          <a:spcPct val="90000"/>
        </a:lnSpc>
        <a:spcBef>
          <a:spcPts val="450"/>
        </a:spcBef>
        <a:buClr>
          <a:schemeClr val="accent1"/>
        </a:buClr>
        <a:buFont typeface="Verdana" panose="020B0604030504040204" pitchFamily="34" charset="0"/>
        <a:buChar char="–"/>
        <a:defRPr sz="1200" kern="1200">
          <a:solidFill>
            <a:schemeClr val="accent1"/>
          </a:solidFill>
          <a:latin typeface="+mn-lt"/>
          <a:ea typeface="+mn-ea"/>
          <a:cs typeface="+mn-cs"/>
        </a:defRPr>
      </a:lvl5pPr>
      <a:lvl6pPr marL="1417500" indent="-237600" algn="l" defTabSz="685800" rtl="0" eaLnBrk="1" latinLnBrk="0" hangingPunct="1">
        <a:lnSpc>
          <a:spcPct val="90000"/>
        </a:lnSpc>
        <a:spcBef>
          <a:spcPts val="450"/>
        </a:spcBef>
        <a:buClr>
          <a:schemeClr val="accent1"/>
        </a:buClr>
        <a:buFont typeface="Arial" panose="020B0604020202020204" pitchFamily="34" charset="0"/>
        <a:buChar char="•"/>
        <a:defRPr sz="1050" kern="1200">
          <a:solidFill>
            <a:schemeClr val="tx1">
              <a:lumMod val="50000"/>
              <a:lumOff val="50000"/>
            </a:schemeClr>
          </a:solidFill>
          <a:latin typeface="+mn-lt"/>
          <a:ea typeface="+mn-ea"/>
          <a:cs typeface="+mn-cs"/>
        </a:defRPr>
      </a:lvl6pPr>
      <a:lvl7pPr marL="54000" indent="-54000" algn="l" defTabSz="685800" rtl="0" eaLnBrk="1" latinLnBrk="0" hangingPunct="1">
        <a:lnSpc>
          <a:spcPct val="90000"/>
        </a:lnSpc>
        <a:spcBef>
          <a:spcPts val="450"/>
        </a:spcBef>
        <a:buSzPct val="25000"/>
        <a:buFont typeface="Verdana" panose="020B0604030504040204" pitchFamily="34" charset="0"/>
        <a:buChar char=" "/>
        <a:defRPr sz="900" b="1" i="0" kern="1200">
          <a:solidFill>
            <a:schemeClr val="accent1"/>
          </a:solidFill>
          <a:latin typeface="+mn-lt"/>
          <a:ea typeface="+mn-ea"/>
          <a:cs typeface="+mn-cs"/>
        </a:defRPr>
      </a:lvl7pPr>
      <a:lvl8pPr marL="54000" indent="-54000" algn="l" defTabSz="685800" rtl="0" eaLnBrk="1" latinLnBrk="0" hangingPunct="1">
        <a:lnSpc>
          <a:spcPct val="90000"/>
        </a:lnSpc>
        <a:spcBef>
          <a:spcPts val="450"/>
        </a:spcBef>
        <a:buSzPct val="25000"/>
        <a:buFont typeface="Verdana" panose="020B0604030504040204" pitchFamily="34" charset="0"/>
        <a:buChar char=" "/>
        <a:defRPr sz="900" i="0" kern="1200">
          <a:solidFill>
            <a:schemeClr val="tx1">
              <a:lumMod val="65000"/>
              <a:lumOff val="35000"/>
            </a:schemeClr>
          </a:solidFill>
          <a:latin typeface="+mn-lt"/>
          <a:ea typeface="+mn-ea"/>
          <a:cs typeface="+mn-cs"/>
        </a:defRPr>
      </a:lvl8pPr>
      <a:lvl9pPr marL="162000" indent="-108000" algn="l" defTabSz="685800" rtl="0" eaLnBrk="1" latinLnBrk="0" hangingPunct="1">
        <a:lnSpc>
          <a:spcPct val="90000"/>
        </a:lnSpc>
        <a:spcBef>
          <a:spcPts val="450"/>
        </a:spcBef>
        <a:buClr>
          <a:schemeClr val="tx2"/>
        </a:buClr>
        <a:buFont typeface="Verdana" panose="020B0604030504040204" pitchFamily="34" charset="0"/>
        <a:buChar char="–"/>
        <a:defRPr sz="900" i="0" kern="1200">
          <a:solidFill>
            <a:schemeClr val="tx1">
              <a:lumMod val="65000"/>
              <a:lumOff val="35000"/>
            </a:schemeClr>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461" userDrawn="1">
          <p15:clr>
            <a:srgbClr val="F26B43"/>
          </p15:clr>
        </p15:guide>
        <p15:guide id="8" orient="horz" pos="3919" userDrawn="1">
          <p15:clr>
            <a:srgbClr val="F26B43"/>
          </p15:clr>
        </p15:guide>
        <p15:guide id="14" orient="horz" pos="1298" userDrawn="1">
          <p15:clr>
            <a:srgbClr val="F26B43"/>
          </p15:clr>
        </p15:guide>
        <p15:guide id="16" pos="346" userDrawn="1">
          <p15:clr>
            <a:srgbClr val="F26B43"/>
          </p15:clr>
        </p15:guide>
        <p15:guide id="17" orient="horz" pos="663" userDrawn="1">
          <p15:clr>
            <a:srgbClr val="F26B43"/>
          </p15:clr>
        </p15:guide>
        <p15:guide id="18"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6.png"/><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3.xml"/><Relationship Id="rId6" Type="http://schemas.openxmlformats.org/officeDocument/2006/relationships/image" Target="../media/image53.jpeg"/><Relationship Id="rId5" Type="http://schemas.openxmlformats.org/officeDocument/2006/relationships/image" Target="../media/image60.jpeg"/><Relationship Id="rId4" Type="http://schemas.openxmlformats.org/officeDocument/2006/relationships/image" Target="../media/image59.jpe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44.jpe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47.jpeg"/><Relationship Id="rId5" Type="http://schemas.openxmlformats.org/officeDocument/2006/relationships/image" Target="../media/image46.emf"/><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13.xml"/><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buitenshuis, hemel, wolk, water&#10;&#10;Automatisch gegenereerde beschrijving">
            <a:extLst>
              <a:ext uri="{FF2B5EF4-FFF2-40B4-BE49-F238E27FC236}">
                <a16:creationId xmlns:a16="http://schemas.microsoft.com/office/drawing/2014/main" id="{4E2091C3-F861-3A61-42AB-E499E3449220}"/>
              </a:ext>
            </a:extLst>
          </p:cNvPr>
          <p:cNvPicPr>
            <a:picLocks noChangeAspect="1"/>
          </p:cNvPicPr>
          <p:nvPr/>
        </p:nvPicPr>
        <p:blipFill rotWithShape="1">
          <a:blip r:embed="rId2"/>
          <a:srcRect l="13824" r="125"/>
          <a:stretch/>
        </p:blipFill>
        <p:spPr>
          <a:xfrm>
            <a:off x="-2" y="585926"/>
            <a:ext cx="9144002" cy="5984191"/>
          </a:xfrm>
          <a:prstGeom prst="rect">
            <a:avLst/>
          </a:prstGeom>
        </p:spPr>
      </p:pic>
      <p:pic>
        <p:nvPicPr>
          <p:cNvPr id="6" name="Placeholder">
            <a:extLst>
              <a:ext uri="{FF2B5EF4-FFF2-40B4-BE49-F238E27FC236}">
                <a16:creationId xmlns:a16="http://schemas.microsoft.com/office/drawing/2014/main" id="{BEC1AC51-CA1B-4763-91E1-404BEE1C496F}"/>
              </a:ext>
            </a:extLst>
          </p:cNvPr>
          <p:cNvPicPr/>
          <p:nvPr/>
        </p:nvPicPr>
        <p:blipFill>
          <a:blip r:embed="rId3">
            <a:extLst>
              <a:ext uri="{28A0092B-C50C-407E-A947-70E740481C1C}">
                <a14:useLocalDpi xmlns:a14="http://schemas.microsoft.com/office/drawing/2010/main" val="0"/>
              </a:ext>
            </a:extLst>
          </a:blip>
          <a:stretch>
            <a:fillRect/>
          </a:stretch>
        </p:blipFill>
        <p:spPr>
          <a:xfrm>
            <a:off x="-2" y="4991434"/>
            <a:ext cx="9142385" cy="1897364"/>
          </a:xfrm>
          <a:prstGeom prst="rect">
            <a:avLst/>
          </a:prstGeom>
          <a:extLst>
            <a:ext uri="{FAA26D3D-D897-4be2-8F04-BA451C77F1D7}">
              <ma14:placeholderFlag xmlns="" xmlns:lc="http://schemas.openxmlformats.org/drawingml/2006/lockedCanvas" xmlns:arto="http://schemas.microsoft.com/office/word/2006/arto"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val="1"/>
            </a:ext>
          </a:extLst>
        </p:spPr>
      </p:pic>
      <p:pic>
        <p:nvPicPr>
          <p:cNvPr id="2" name="Afbeelding 1" descr="SterkeLekdijk-titel-ppt.png">
            <a:extLst>
              <a:ext uri="{FF2B5EF4-FFF2-40B4-BE49-F238E27FC236}">
                <a16:creationId xmlns:a16="http://schemas.microsoft.com/office/drawing/2014/main" id="{B0EA7961-546B-1008-4B1B-385EB5A7B904}"/>
              </a:ext>
            </a:extLst>
          </p:cNvPr>
          <p:cNvPicPr>
            <a:picLocks noChangeAspect="1"/>
          </p:cNvPicPr>
          <p:nvPr/>
        </p:nvPicPr>
        <p:blipFill>
          <a:blip r:embed="rId4"/>
          <a:stretch>
            <a:fillRect/>
          </a:stretch>
        </p:blipFill>
        <p:spPr>
          <a:xfrm>
            <a:off x="2369" y="287883"/>
            <a:ext cx="9139262" cy="1757613"/>
          </a:xfrm>
          <a:prstGeom prst="rect">
            <a:avLst/>
          </a:prstGeom>
        </p:spPr>
      </p:pic>
      <p:sp>
        <p:nvSpPr>
          <p:cNvPr id="4" name="Text Box 40">
            <a:extLst>
              <a:ext uri="{FF2B5EF4-FFF2-40B4-BE49-F238E27FC236}">
                <a16:creationId xmlns:a16="http://schemas.microsoft.com/office/drawing/2014/main" id="{EF5F25EA-4203-46EB-858F-9E70ECE7F8F3}"/>
              </a:ext>
            </a:extLst>
          </p:cNvPr>
          <p:cNvSpPr txBox="1">
            <a:spLocks noChangeArrowheads="1"/>
          </p:cNvSpPr>
          <p:nvPr/>
        </p:nvSpPr>
        <p:spPr bwMode="auto">
          <a:xfrm>
            <a:off x="4939507" y="86322"/>
            <a:ext cx="4410026" cy="420352"/>
          </a:xfrm>
          <a:prstGeom prst="rect">
            <a:avLst/>
          </a:prstGeom>
          <a:noFill/>
          <a:ln>
            <a:noFill/>
          </a:ln>
          <a:extLst>
            <a:ext uri="{909E8E84-426E-40dd-AFC4-6F175D3DCCD1}">
              <a14:hiddenFill xmlns="" xmlns:lc="http://schemas.openxmlformats.org/drawingml/2006/lockedCanvas" xmlns:arto="http://schemas.microsoft.com/office/word/2006/arto"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solidFill>
                  <a:srgbClr val="FFFFFF"/>
                </a:solidFill>
              </a14:hiddenFill>
            </a:ext>
            <a:ext uri="{91240B29-F687-4f45-9708-019B960494DF}">
              <a14:hiddenLine xmlns="" xmlns:lc="http://schemas.openxmlformats.org/drawingml/2006/lockedCanvas" xmlns:arto="http://schemas.microsoft.com/office/word/2006/arto"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w="9525">
                <a:solidFill>
                  <a:srgbClr val="000000"/>
                </a:solidFill>
                <a:miter lim="800000"/>
                <a:headEnd/>
                <a:tailEnd/>
              </a14:hiddenLine>
            </a:ext>
          </a:extLst>
        </p:spPr>
        <p:txBody>
          <a:bodyPr rot="0" vert="horz" wrap="square" lIns="0" tIns="0" rIns="0" bIns="0" anchor="t" anchorCtr="0" upright="1">
            <a:noAutofit/>
          </a:bodyPr>
          <a:lstStyle/>
          <a:p>
            <a:pPr>
              <a:lnSpc>
                <a:spcPts val="2800"/>
              </a:lnSpc>
              <a:spcAft>
                <a:spcPts val="2800"/>
              </a:spcAft>
            </a:pPr>
            <a:r>
              <a:rPr lang="nl-NL" sz="2000" b="1" dirty="0">
                <a:solidFill>
                  <a:schemeClr val="accent1"/>
                </a:solidFill>
                <a:latin typeface="Arial"/>
                <a:ea typeface="Times New Roman" panose="02020603050405020304" pitchFamily="18" charset="0"/>
                <a:cs typeface="Times New Roman"/>
              </a:rPr>
              <a:t>Werkatelier Nieuwegein 25-1-2024</a:t>
            </a:r>
            <a:endParaRPr lang="nl-NL" sz="2000" b="1" dirty="0">
              <a:solidFill>
                <a:schemeClr val="accent1"/>
              </a:solidFill>
              <a:effectLst/>
              <a:latin typeface="Arial"/>
              <a:ea typeface="Times New Roman" panose="02020603050405020304" pitchFamily="18" charset="0"/>
              <a:cs typeface="Times New Roman"/>
            </a:endParaRPr>
          </a:p>
        </p:txBody>
      </p:sp>
    </p:spTree>
    <p:extLst>
      <p:ext uri="{BB962C8B-B14F-4D97-AF65-F5344CB8AC3E}">
        <p14:creationId xmlns:p14="http://schemas.microsoft.com/office/powerpoint/2010/main" val="1543691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erkeLekdijk-titel-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742803"/>
          </a:xfrm>
          <a:prstGeom prst="rect">
            <a:avLst/>
          </a:prstGeom>
        </p:spPr>
      </p:pic>
      <p:pic>
        <p:nvPicPr>
          <p:cNvPr id="5" name="Picture 4" descr="SterkeLekdijk-footer-pp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12664"/>
            <a:ext cx="9144000" cy="1545336"/>
          </a:xfrm>
          <a:prstGeom prst="rect">
            <a:avLst/>
          </a:prstGeom>
        </p:spPr>
      </p:pic>
      <p:sp>
        <p:nvSpPr>
          <p:cNvPr id="6" name="Text Box 40">
            <a:extLst>
              <a:ext uri="{FF2B5EF4-FFF2-40B4-BE49-F238E27FC236}">
                <a16:creationId xmlns:a16="http://schemas.microsoft.com/office/drawing/2014/main" id="{86702B87-0785-945B-B386-4A5CD8AE5C64}"/>
              </a:ext>
            </a:extLst>
          </p:cNvPr>
          <p:cNvSpPr txBox="1">
            <a:spLocks noChangeArrowheads="1"/>
          </p:cNvSpPr>
          <p:nvPr/>
        </p:nvSpPr>
        <p:spPr bwMode="auto">
          <a:xfrm>
            <a:off x="820396" y="753835"/>
            <a:ext cx="5015817" cy="538797"/>
          </a:xfrm>
          <a:prstGeom prst="rect">
            <a:avLst/>
          </a:prstGeom>
          <a:noFill/>
          <a:ln>
            <a:noFill/>
          </a:ln>
          <a:extLst>
            <a:ext uri="{909E8E84-426E-40dd-AFC4-6F175D3DCCD1}">
              <a14:hiddenFill xmlns="" xmlns:lc="http://schemas.openxmlformats.org/drawingml/2006/lockedCanvas" xmlns:arto="http://schemas.microsoft.com/office/word/2006/arto"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solidFill>
                  <a:srgbClr val="FFFFFF"/>
                </a:solidFill>
              </a14:hiddenFill>
            </a:ext>
            <a:ext uri="{91240B29-F687-4f45-9708-019B960494DF}">
              <a14:hiddenLine xmlns="" xmlns:lc="http://schemas.openxmlformats.org/drawingml/2006/lockedCanvas" xmlns:arto="http://schemas.microsoft.com/office/word/2006/arto"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w="9525">
                <a:solidFill>
                  <a:srgbClr val="000000"/>
                </a:solidFill>
                <a:miter lim="800000"/>
                <a:headEnd/>
                <a:tailEnd/>
              </a14:hiddenLine>
            </a:ext>
          </a:extLst>
        </p:spPr>
        <p:txBody>
          <a:bodyPr rot="0" vert="horz" wrap="square" lIns="0" tIns="0" rIns="0" bIns="0" anchor="t" anchorCtr="0" upright="1">
            <a:noAutofit/>
          </a:bodyPr>
          <a:lstStyle/>
          <a:p>
            <a:pPr>
              <a:spcAft>
                <a:spcPts val="600"/>
              </a:spcAft>
            </a:pPr>
            <a:r>
              <a:rPr lang="en-US" sz="2400" b="1" dirty="0" err="1">
                <a:solidFill>
                  <a:schemeClr val="accent1"/>
                </a:solidFill>
                <a:latin typeface="Arial"/>
                <a:ea typeface="Yu Gothic Light"/>
                <a:cs typeface="Times New Roman"/>
              </a:rPr>
              <a:t>Vooruitblik</a:t>
            </a:r>
            <a:endParaRPr lang="en-US" sz="2400" b="1" dirty="0">
              <a:solidFill>
                <a:schemeClr val="accent1"/>
              </a:solidFill>
              <a:latin typeface="Arial"/>
              <a:ea typeface="Yu Gothic Light"/>
              <a:cs typeface="Times New Roman"/>
            </a:endParaRPr>
          </a:p>
        </p:txBody>
      </p:sp>
      <p:cxnSp>
        <p:nvCxnSpPr>
          <p:cNvPr id="4" name="Rechte verbindingslijn 3">
            <a:extLst>
              <a:ext uri="{FF2B5EF4-FFF2-40B4-BE49-F238E27FC236}">
                <a16:creationId xmlns:a16="http://schemas.microsoft.com/office/drawing/2014/main" id="{0DED79CF-20A3-9C34-6E31-69133F54F538}"/>
              </a:ext>
            </a:extLst>
          </p:cNvPr>
          <p:cNvCxnSpPr>
            <a:cxnSpLocks/>
          </p:cNvCxnSpPr>
          <p:nvPr/>
        </p:nvCxnSpPr>
        <p:spPr>
          <a:xfrm>
            <a:off x="168676" y="4261282"/>
            <a:ext cx="8265110" cy="103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4936C736-09F0-1511-2D1E-68604DA8C28A}"/>
              </a:ext>
            </a:extLst>
          </p:cNvPr>
          <p:cNvCxnSpPr>
            <a:cxnSpLocks/>
          </p:cNvCxnSpPr>
          <p:nvPr/>
        </p:nvCxnSpPr>
        <p:spPr>
          <a:xfrm flipV="1">
            <a:off x="5990961" y="4261277"/>
            <a:ext cx="0" cy="17209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3A03B3E1-444A-1F2B-C466-9E7197C118A8}"/>
              </a:ext>
            </a:extLst>
          </p:cNvPr>
          <p:cNvCxnSpPr>
            <a:cxnSpLocks/>
          </p:cNvCxnSpPr>
          <p:nvPr/>
        </p:nvCxnSpPr>
        <p:spPr>
          <a:xfrm flipV="1">
            <a:off x="6855056" y="4271630"/>
            <a:ext cx="0" cy="17209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Rechte verbindingslijn 9">
            <a:extLst>
              <a:ext uri="{FF2B5EF4-FFF2-40B4-BE49-F238E27FC236}">
                <a16:creationId xmlns:a16="http://schemas.microsoft.com/office/drawing/2014/main" id="{72EBD58D-C20B-4F0C-DDD4-7D28E652C5EA}"/>
              </a:ext>
            </a:extLst>
          </p:cNvPr>
          <p:cNvCxnSpPr>
            <a:cxnSpLocks/>
          </p:cNvCxnSpPr>
          <p:nvPr/>
        </p:nvCxnSpPr>
        <p:spPr>
          <a:xfrm flipV="1">
            <a:off x="7719151" y="4261277"/>
            <a:ext cx="0" cy="17209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D9081548-A6ED-84F7-7AB1-E74AD0D5D4DC}"/>
              </a:ext>
            </a:extLst>
          </p:cNvPr>
          <p:cNvCxnSpPr>
            <a:cxnSpLocks/>
          </p:cNvCxnSpPr>
          <p:nvPr/>
        </p:nvCxnSpPr>
        <p:spPr>
          <a:xfrm flipV="1">
            <a:off x="5126866" y="4261277"/>
            <a:ext cx="0" cy="17209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C15A1E34-27BC-3C2C-E3AD-826AB7EBE566}"/>
              </a:ext>
            </a:extLst>
          </p:cNvPr>
          <p:cNvCxnSpPr>
            <a:cxnSpLocks/>
          </p:cNvCxnSpPr>
          <p:nvPr/>
        </p:nvCxnSpPr>
        <p:spPr>
          <a:xfrm flipV="1">
            <a:off x="4262771" y="4271630"/>
            <a:ext cx="0" cy="17209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9F10E59E-5BFC-3937-A6D5-15BF096CC49E}"/>
              </a:ext>
            </a:extLst>
          </p:cNvPr>
          <p:cNvCxnSpPr>
            <a:cxnSpLocks/>
          </p:cNvCxnSpPr>
          <p:nvPr/>
        </p:nvCxnSpPr>
        <p:spPr>
          <a:xfrm flipV="1">
            <a:off x="3398676" y="4271630"/>
            <a:ext cx="0" cy="17209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86A3C423-01C0-999D-7386-AB573EB69697}"/>
              </a:ext>
            </a:extLst>
          </p:cNvPr>
          <p:cNvCxnSpPr>
            <a:cxnSpLocks/>
          </p:cNvCxnSpPr>
          <p:nvPr/>
        </p:nvCxnSpPr>
        <p:spPr>
          <a:xfrm flipV="1">
            <a:off x="2534581" y="4261277"/>
            <a:ext cx="0" cy="17209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0C5634BF-5AF6-521D-F367-985B58ADEDDE}"/>
              </a:ext>
            </a:extLst>
          </p:cNvPr>
          <p:cNvCxnSpPr>
            <a:cxnSpLocks/>
          </p:cNvCxnSpPr>
          <p:nvPr/>
        </p:nvCxnSpPr>
        <p:spPr>
          <a:xfrm flipV="1">
            <a:off x="1670486" y="4271630"/>
            <a:ext cx="0" cy="17209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Tekstvak 16">
            <a:extLst>
              <a:ext uri="{FF2B5EF4-FFF2-40B4-BE49-F238E27FC236}">
                <a16:creationId xmlns:a16="http://schemas.microsoft.com/office/drawing/2014/main" id="{D915190A-0C12-B58E-7D35-47AF0200BE79}"/>
              </a:ext>
            </a:extLst>
          </p:cNvPr>
          <p:cNvSpPr txBox="1"/>
          <p:nvPr/>
        </p:nvSpPr>
        <p:spPr>
          <a:xfrm>
            <a:off x="7874483" y="4211560"/>
            <a:ext cx="754601" cy="323165"/>
          </a:xfrm>
          <a:prstGeom prst="rect">
            <a:avLst/>
          </a:prstGeom>
          <a:noFill/>
        </p:spPr>
        <p:txBody>
          <a:bodyPr wrap="square" rtlCol="0">
            <a:spAutoFit/>
          </a:bodyPr>
          <a:lstStyle/>
          <a:p>
            <a:r>
              <a:rPr lang="nl-NL" sz="1500" b="1" dirty="0"/>
              <a:t>2029</a:t>
            </a:r>
          </a:p>
        </p:txBody>
      </p:sp>
      <p:sp>
        <p:nvSpPr>
          <p:cNvPr id="19" name="Tekstvak 18">
            <a:extLst>
              <a:ext uri="{FF2B5EF4-FFF2-40B4-BE49-F238E27FC236}">
                <a16:creationId xmlns:a16="http://schemas.microsoft.com/office/drawing/2014/main" id="{B29608B2-2B22-2716-07A4-AE27FAA8E945}"/>
              </a:ext>
            </a:extLst>
          </p:cNvPr>
          <p:cNvSpPr txBox="1"/>
          <p:nvPr/>
        </p:nvSpPr>
        <p:spPr>
          <a:xfrm>
            <a:off x="7020635" y="4211560"/>
            <a:ext cx="754601" cy="323165"/>
          </a:xfrm>
          <a:prstGeom prst="rect">
            <a:avLst/>
          </a:prstGeom>
          <a:noFill/>
        </p:spPr>
        <p:txBody>
          <a:bodyPr wrap="square" rtlCol="0">
            <a:spAutoFit/>
          </a:bodyPr>
          <a:lstStyle/>
          <a:p>
            <a:r>
              <a:rPr lang="nl-NL" sz="1500" b="1" dirty="0"/>
              <a:t>2028</a:t>
            </a:r>
          </a:p>
        </p:txBody>
      </p:sp>
      <p:sp>
        <p:nvSpPr>
          <p:cNvPr id="20" name="Tekstvak 19">
            <a:extLst>
              <a:ext uri="{FF2B5EF4-FFF2-40B4-BE49-F238E27FC236}">
                <a16:creationId xmlns:a16="http://schemas.microsoft.com/office/drawing/2014/main" id="{51B553F2-C43F-CA98-EDB3-CBF915FBAF24}"/>
              </a:ext>
            </a:extLst>
          </p:cNvPr>
          <p:cNvSpPr txBox="1"/>
          <p:nvPr/>
        </p:nvSpPr>
        <p:spPr>
          <a:xfrm>
            <a:off x="6166786" y="4211560"/>
            <a:ext cx="754601" cy="323165"/>
          </a:xfrm>
          <a:prstGeom prst="rect">
            <a:avLst/>
          </a:prstGeom>
          <a:noFill/>
        </p:spPr>
        <p:txBody>
          <a:bodyPr wrap="square" rtlCol="0">
            <a:spAutoFit/>
          </a:bodyPr>
          <a:lstStyle/>
          <a:p>
            <a:r>
              <a:rPr lang="nl-NL" sz="1500" b="1" dirty="0"/>
              <a:t>2027</a:t>
            </a:r>
          </a:p>
        </p:txBody>
      </p:sp>
      <p:sp>
        <p:nvSpPr>
          <p:cNvPr id="21" name="Tekstvak 20">
            <a:extLst>
              <a:ext uri="{FF2B5EF4-FFF2-40B4-BE49-F238E27FC236}">
                <a16:creationId xmlns:a16="http://schemas.microsoft.com/office/drawing/2014/main" id="{7168927C-97A0-5918-0890-F6DD85E786AB}"/>
              </a:ext>
            </a:extLst>
          </p:cNvPr>
          <p:cNvSpPr txBox="1"/>
          <p:nvPr/>
        </p:nvSpPr>
        <p:spPr>
          <a:xfrm>
            <a:off x="5295184" y="4211560"/>
            <a:ext cx="754601" cy="323165"/>
          </a:xfrm>
          <a:prstGeom prst="rect">
            <a:avLst/>
          </a:prstGeom>
          <a:noFill/>
        </p:spPr>
        <p:txBody>
          <a:bodyPr wrap="square" rtlCol="0">
            <a:spAutoFit/>
          </a:bodyPr>
          <a:lstStyle/>
          <a:p>
            <a:r>
              <a:rPr lang="nl-NL" sz="1500" b="1" dirty="0"/>
              <a:t>2026</a:t>
            </a:r>
          </a:p>
        </p:txBody>
      </p:sp>
      <p:sp>
        <p:nvSpPr>
          <p:cNvPr id="22" name="Tekstvak 21">
            <a:extLst>
              <a:ext uri="{FF2B5EF4-FFF2-40B4-BE49-F238E27FC236}">
                <a16:creationId xmlns:a16="http://schemas.microsoft.com/office/drawing/2014/main" id="{259C24EA-6BE4-2E3F-8960-9A203494EAF9}"/>
              </a:ext>
            </a:extLst>
          </p:cNvPr>
          <p:cNvSpPr txBox="1"/>
          <p:nvPr/>
        </p:nvSpPr>
        <p:spPr>
          <a:xfrm>
            <a:off x="4441336" y="4211560"/>
            <a:ext cx="754601" cy="323165"/>
          </a:xfrm>
          <a:prstGeom prst="rect">
            <a:avLst/>
          </a:prstGeom>
          <a:noFill/>
        </p:spPr>
        <p:txBody>
          <a:bodyPr wrap="square" rtlCol="0">
            <a:spAutoFit/>
          </a:bodyPr>
          <a:lstStyle/>
          <a:p>
            <a:r>
              <a:rPr lang="nl-NL" sz="1500" b="1" dirty="0"/>
              <a:t>2025</a:t>
            </a:r>
          </a:p>
        </p:txBody>
      </p:sp>
      <p:sp>
        <p:nvSpPr>
          <p:cNvPr id="23" name="Tekstvak 22">
            <a:extLst>
              <a:ext uri="{FF2B5EF4-FFF2-40B4-BE49-F238E27FC236}">
                <a16:creationId xmlns:a16="http://schemas.microsoft.com/office/drawing/2014/main" id="{6BCAC6BD-8306-0A3B-8AB7-DE473084FCFD}"/>
              </a:ext>
            </a:extLst>
          </p:cNvPr>
          <p:cNvSpPr txBox="1"/>
          <p:nvPr/>
        </p:nvSpPr>
        <p:spPr>
          <a:xfrm>
            <a:off x="3587489" y="4211560"/>
            <a:ext cx="754601" cy="323165"/>
          </a:xfrm>
          <a:prstGeom prst="rect">
            <a:avLst/>
          </a:prstGeom>
          <a:noFill/>
        </p:spPr>
        <p:txBody>
          <a:bodyPr wrap="square" rtlCol="0">
            <a:spAutoFit/>
          </a:bodyPr>
          <a:lstStyle/>
          <a:p>
            <a:r>
              <a:rPr lang="nl-NL" sz="1500" b="1" dirty="0"/>
              <a:t>2024</a:t>
            </a:r>
          </a:p>
        </p:txBody>
      </p:sp>
      <p:sp>
        <p:nvSpPr>
          <p:cNvPr id="24" name="Tekstvak 23">
            <a:extLst>
              <a:ext uri="{FF2B5EF4-FFF2-40B4-BE49-F238E27FC236}">
                <a16:creationId xmlns:a16="http://schemas.microsoft.com/office/drawing/2014/main" id="{DFC26D55-2F41-168C-4D9C-97E22122D9FC}"/>
              </a:ext>
            </a:extLst>
          </p:cNvPr>
          <p:cNvSpPr txBox="1"/>
          <p:nvPr/>
        </p:nvSpPr>
        <p:spPr>
          <a:xfrm>
            <a:off x="2715886" y="4211560"/>
            <a:ext cx="754601" cy="323165"/>
          </a:xfrm>
          <a:prstGeom prst="rect">
            <a:avLst/>
          </a:prstGeom>
          <a:noFill/>
        </p:spPr>
        <p:txBody>
          <a:bodyPr wrap="square" rtlCol="0">
            <a:spAutoFit/>
          </a:bodyPr>
          <a:lstStyle/>
          <a:p>
            <a:r>
              <a:rPr lang="nl-NL" sz="1500" b="1" dirty="0"/>
              <a:t>2023</a:t>
            </a:r>
          </a:p>
        </p:txBody>
      </p:sp>
      <p:sp>
        <p:nvSpPr>
          <p:cNvPr id="25" name="Tekstvak 24">
            <a:extLst>
              <a:ext uri="{FF2B5EF4-FFF2-40B4-BE49-F238E27FC236}">
                <a16:creationId xmlns:a16="http://schemas.microsoft.com/office/drawing/2014/main" id="{EEBB84F3-E687-4DE4-DF83-D464C69454D6}"/>
              </a:ext>
            </a:extLst>
          </p:cNvPr>
          <p:cNvSpPr txBox="1"/>
          <p:nvPr/>
        </p:nvSpPr>
        <p:spPr>
          <a:xfrm>
            <a:off x="1862039" y="4211560"/>
            <a:ext cx="754601" cy="323165"/>
          </a:xfrm>
          <a:prstGeom prst="rect">
            <a:avLst/>
          </a:prstGeom>
          <a:noFill/>
        </p:spPr>
        <p:txBody>
          <a:bodyPr wrap="square" rtlCol="0">
            <a:spAutoFit/>
          </a:bodyPr>
          <a:lstStyle/>
          <a:p>
            <a:r>
              <a:rPr lang="nl-NL" sz="1500" b="1" dirty="0"/>
              <a:t>2022</a:t>
            </a:r>
          </a:p>
        </p:txBody>
      </p:sp>
      <p:cxnSp>
        <p:nvCxnSpPr>
          <p:cNvPr id="26" name="Rechte verbindingslijn 25">
            <a:extLst>
              <a:ext uri="{FF2B5EF4-FFF2-40B4-BE49-F238E27FC236}">
                <a16:creationId xmlns:a16="http://schemas.microsoft.com/office/drawing/2014/main" id="{C0261211-FB63-2DF4-1631-574A53A2AA6B}"/>
              </a:ext>
            </a:extLst>
          </p:cNvPr>
          <p:cNvCxnSpPr>
            <a:cxnSpLocks/>
          </p:cNvCxnSpPr>
          <p:nvPr/>
        </p:nvCxnSpPr>
        <p:spPr>
          <a:xfrm flipV="1">
            <a:off x="806391" y="4260684"/>
            <a:ext cx="0" cy="17209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0" name="Tekstvak 29">
            <a:extLst>
              <a:ext uri="{FF2B5EF4-FFF2-40B4-BE49-F238E27FC236}">
                <a16:creationId xmlns:a16="http://schemas.microsoft.com/office/drawing/2014/main" id="{64C167CE-8BA4-5DE5-9947-DBC58F39D072}"/>
              </a:ext>
            </a:extLst>
          </p:cNvPr>
          <p:cNvSpPr txBox="1"/>
          <p:nvPr/>
        </p:nvSpPr>
        <p:spPr>
          <a:xfrm>
            <a:off x="154345" y="4211560"/>
            <a:ext cx="754601" cy="323165"/>
          </a:xfrm>
          <a:prstGeom prst="rect">
            <a:avLst/>
          </a:prstGeom>
          <a:noFill/>
        </p:spPr>
        <p:txBody>
          <a:bodyPr wrap="square" rtlCol="0">
            <a:spAutoFit/>
          </a:bodyPr>
          <a:lstStyle/>
          <a:p>
            <a:r>
              <a:rPr lang="nl-NL" sz="1500" b="1" dirty="0"/>
              <a:t>2020</a:t>
            </a:r>
          </a:p>
        </p:txBody>
      </p:sp>
      <p:sp>
        <p:nvSpPr>
          <p:cNvPr id="31" name="Tekstvak 30">
            <a:extLst>
              <a:ext uri="{FF2B5EF4-FFF2-40B4-BE49-F238E27FC236}">
                <a16:creationId xmlns:a16="http://schemas.microsoft.com/office/drawing/2014/main" id="{EAB16012-7115-43B7-ADA0-7F106300D284}"/>
              </a:ext>
            </a:extLst>
          </p:cNvPr>
          <p:cNvSpPr txBox="1"/>
          <p:nvPr/>
        </p:nvSpPr>
        <p:spPr>
          <a:xfrm>
            <a:off x="981558" y="4211560"/>
            <a:ext cx="754601" cy="323165"/>
          </a:xfrm>
          <a:prstGeom prst="rect">
            <a:avLst/>
          </a:prstGeom>
          <a:noFill/>
        </p:spPr>
        <p:txBody>
          <a:bodyPr wrap="square" rtlCol="0">
            <a:spAutoFit/>
          </a:bodyPr>
          <a:lstStyle/>
          <a:p>
            <a:r>
              <a:rPr lang="nl-NL" sz="1500" b="1" dirty="0"/>
              <a:t>2021</a:t>
            </a:r>
          </a:p>
        </p:txBody>
      </p:sp>
      <p:sp>
        <p:nvSpPr>
          <p:cNvPr id="2048" name="Pijl: punthaak 2047">
            <a:extLst>
              <a:ext uri="{FF2B5EF4-FFF2-40B4-BE49-F238E27FC236}">
                <a16:creationId xmlns:a16="http://schemas.microsoft.com/office/drawing/2014/main" id="{ADEE01AA-D8BD-A552-4C4E-CE417865B138}"/>
              </a:ext>
            </a:extLst>
          </p:cNvPr>
          <p:cNvSpPr/>
          <p:nvPr/>
        </p:nvSpPr>
        <p:spPr>
          <a:xfrm>
            <a:off x="101077" y="3651970"/>
            <a:ext cx="2641443" cy="463257"/>
          </a:xfrm>
          <a:prstGeom prst="chevron">
            <a:avLst/>
          </a:prstGeom>
          <a:solidFill>
            <a:srgbClr val="DE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ln>
                  <a:solidFill>
                    <a:schemeClr val="bg1"/>
                  </a:solidFill>
                </a:ln>
                <a:solidFill>
                  <a:schemeClr val="bg1"/>
                </a:solidFill>
              </a:rPr>
              <a:t>VERKENNING</a:t>
            </a:r>
          </a:p>
        </p:txBody>
      </p:sp>
      <p:sp>
        <p:nvSpPr>
          <p:cNvPr id="2049" name="Pijl: punthaak 2048">
            <a:extLst>
              <a:ext uri="{FF2B5EF4-FFF2-40B4-BE49-F238E27FC236}">
                <a16:creationId xmlns:a16="http://schemas.microsoft.com/office/drawing/2014/main" id="{20507D36-621B-EAB0-247E-A082AAF81FA4}"/>
              </a:ext>
            </a:extLst>
          </p:cNvPr>
          <p:cNvSpPr/>
          <p:nvPr/>
        </p:nvSpPr>
        <p:spPr>
          <a:xfrm>
            <a:off x="3250027" y="3657305"/>
            <a:ext cx="2538675" cy="463257"/>
          </a:xfrm>
          <a:prstGeom prst="chevron">
            <a:avLst/>
          </a:prstGeom>
          <a:solidFill>
            <a:srgbClr val="DE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ln>
                  <a:solidFill>
                    <a:schemeClr val="bg1"/>
                  </a:solidFill>
                </a:ln>
                <a:solidFill>
                  <a:schemeClr val="bg1"/>
                </a:solidFill>
              </a:rPr>
              <a:t>PLANUITWERKING</a:t>
            </a:r>
          </a:p>
        </p:txBody>
      </p:sp>
      <p:sp>
        <p:nvSpPr>
          <p:cNvPr id="2051" name="Pijl: punthaak 2050">
            <a:extLst>
              <a:ext uri="{FF2B5EF4-FFF2-40B4-BE49-F238E27FC236}">
                <a16:creationId xmlns:a16="http://schemas.microsoft.com/office/drawing/2014/main" id="{7E790F6F-F15E-0476-D4B3-926B1CC17787}"/>
              </a:ext>
            </a:extLst>
          </p:cNvPr>
          <p:cNvSpPr/>
          <p:nvPr/>
        </p:nvSpPr>
        <p:spPr>
          <a:xfrm>
            <a:off x="5716079" y="3649557"/>
            <a:ext cx="2641443" cy="463257"/>
          </a:xfrm>
          <a:prstGeom prst="chevron">
            <a:avLst/>
          </a:prstGeom>
          <a:solidFill>
            <a:srgbClr val="DE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ln>
                  <a:solidFill>
                    <a:schemeClr val="bg1"/>
                  </a:solidFill>
                </a:ln>
                <a:solidFill>
                  <a:schemeClr val="bg1"/>
                </a:solidFill>
              </a:rPr>
              <a:t>REALISATIE</a:t>
            </a:r>
          </a:p>
        </p:txBody>
      </p:sp>
      <p:sp>
        <p:nvSpPr>
          <p:cNvPr id="2052" name="Rechthoek: afgeronde hoeken 2051">
            <a:extLst>
              <a:ext uri="{FF2B5EF4-FFF2-40B4-BE49-F238E27FC236}">
                <a16:creationId xmlns:a16="http://schemas.microsoft.com/office/drawing/2014/main" id="{F7A59790-064B-A989-B1BD-2A5FCE40E3C9}"/>
              </a:ext>
            </a:extLst>
          </p:cNvPr>
          <p:cNvSpPr/>
          <p:nvPr/>
        </p:nvSpPr>
        <p:spPr>
          <a:xfrm>
            <a:off x="1384924" y="2422048"/>
            <a:ext cx="1682188" cy="907565"/>
          </a:xfrm>
          <a:prstGeom prst="roundRect">
            <a:avLst/>
          </a:prstGeom>
          <a:solidFill>
            <a:schemeClr val="bg1"/>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ctr"/>
          <a:lstStyle/>
          <a:p>
            <a:pPr algn="ctr"/>
            <a:r>
              <a:rPr lang="nl-NL" sz="1000" dirty="0">
                <a:solidFill>
                  <a:schemeClr val="tx1"/>
                </a:solidFill>
              </a:rPr>
              <a:t>We onderzoeken samen met belanghebbenden kansrijke oplossingen voor het traject. Vervolgens stellen we een </a:t>
            </a:r>
            <a:r>
              <a:rPr lang="nl-NL" sz="1000" dirty="0" err="1">
                <a:solidFill>
                  <a:schemeClr val="tx1"/>
                </a:solidFill>
              </a:rPr>
              <a:t>vookeursalternatief</a:t>
            </a:r>
            <a:r>
              <a:rPr lang="nl-NL" sz="1000" dirty="0">
                <a:solidFill>
                  <a:schemeClr val="tx1"/>
                </a:solidFill>
              </a:rPr>
              <a:t> vast.</a:t>
            </a:r>
          </a:p>
        </p:txBody>
      </p:sp>
      <p:cxnSp>
        <p:nvCxnSpPr>
          <p:cNvPr id="2054" name="Rechte verbindingslijn 2053">
            <a:extLst>
              <a:ext uri="{FF2B5EF4-FFF2-40B4-BE49-F238E27FC236}">
                <a16:creationId xmlns:a16="http://schemas.microsoft.com/office/drawing/2014/main" id="{4C5F02CD-BF68-1ABF-14C0-527386CE61CA}"/>
              </a:ext>
            </a:extLst>
          </p:cNvPr>
          <p:cNvCxnSpPr>
            <a:cxnSpLocks/>
          </p:cNvCxnSpPr>
          <p:nvPr/>
        </p:nvCxnSpPr>
        <p:spPr>
          <a:xfrm>
            <a:off x="2205996" y="3329613"/>
            <a:ext cx="0" cy="551572"/>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56" name="Ovaal 2055">
            <a:extLst>
              <a:ext uri="{FF2B5EF4-FFF2-40B4-BE49-F238E27FC236}">
                <a16:creationId xmlns:a16="http://schemas.microsoft.com/office/drawing/2014/main" id="{C8715C29-5F36-673E-6AB0-5A364F81B987}"/>
              </a:ext>
            </a:extLst>
          </p:cNvPr>
          <p:cNvSpPr/>
          <p:nvPr/>
        </p:nvSpPr>
        <p:spPr>
          <a:xfrm>
            <a:off x="2152837" y="3852906"/>
            <a:ext cx="82059" cy="80028"/>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57" name="Rechthoek: afgeronde hoeken 2056">
            <a:extLst>
              <a:ext uri="{FF2B5EF4-FFF2-40B4-BE49-F238E27FC236}">
                <a16:creationId xmlns:a16="http://schemas.microsoft.com/office/drawing/2014/main" id="{9C3B400E-4DD0-406E-9742-720DD0293B18}"/>
              </a:ext>
            </a:extLst>
          </p:cNvPr>
          <p:cNvSpPr/>
          <p:nvPr/>
        </p:nvSpPr>
        <p:spPr>
          <a:xfrm>
            <a:off x="3964347" y="2422048"/>
            <a:ext cx="2106260" cy="907565"/>
          </a:xfrm>
          <a:prstGeom prst="roundRect">
            <a:avLst/>
          </a:prstGeom>
          <a:solidFill>
            <a:schemeClr val="bg1"/>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ctr"/>
          <a:lstStyle/>
          <a:p>
            <a:pPr algn="ctr"/>
            <a:r>
              <a:rPr lang="nl-NL" sz="1000" dirty="0">
                <a:solidFill>
                  <a:schemeClr val="tx1"/>
                </a:solidFill>
              </a:rPr>
              <a:t>We werken het voorkeursalternatief in detail uit, samen met </a:t>
            </a:r>
            <a:r>
              <a:rPr lang="nl-NL" sz="1000" dirty="0" err="1">
                <a:solidFill>
                  <a:schemeClr val="tx1"/>
                </a:solidFill>
              </a:rPr>
              <a:t>belang-hebbenden</a:t>
            </a:r>
            <a:r>
              <a:rPr lang="nl-NL" sz="1000" dirty="0">
                <a:solidFill>
                  <a:schemeClr val="tx1"/>
                </a:solidFill>
              </a:rPr>
              <a:t>. Hierna stelt het bestuur van Hoogheemraadschap de Stichtse Rijnlanden het projectbesluit vast</a:t>
            </a:r>
          </a:p>
        </p:txBody>
      </p:sp>
      <p:cxnSp>
        <p:nvCxnSpPr>
          <p:cNvPr id="2058" name="Rechte verbindingslijn 2057">
            <a:extLst>
              <a:ext uri="{FF2B5EF4-FFF2-40B4-BE49-F238E27FC236}">
                <a16:creationId xmlns:a16="http://schemas.microsoft.com/office/drawing/2014/main" id="{70F096E8-5074-A3A0-859C-678E0F52C887}"/>
              </a:ext>
            </a:extLst>
          </p:cNvPr>
          <p:cNvCxnSpPr>
            <a:cxnSpLocks/>
          </p:cNvCxnSpPr>
          <p:nvPr/>
        </p:nvCxnSpPr>
        <p:spPr>
          <a:xfrm>
            <a:off x="5531149" y="3329613"/>
            <a:ext cx="0" cy="551572"/>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59" name="Ovaal 2058">
            <a:extLst>
              <a:ext uri="{FF2B5EF4-FFF2-40B4-BE49-F238E27FC236}">
                <a16:creationId xmlns:a16="http://schemas.microsoft.com/office/drawing/2014/main" id="{20E99464-7F57-6398-13C6-676571B27DF1}"/>
              </a:ext>
            </a:extLst>
          </p:cNvPr>
          <p:cNvSpPr/>
          <p:nvPr/>
        </p:nvSpPr>
        <p:spPr>
          <a:xfrm>
            <a:off x="5486868" y="3862161"/>
            <a:ext cx="82059" cy="80028"/>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60" name="Rechthoek: afgeronde hoeken 2059">
            <a:extLst>
              <a:ext uri="{FF2B5EF4-FFF2-40B4-BE49-F238E27FC236}">
                <a16:creationId xmlns:a16="http://schemas.microsoft.com/office/drawing/2014/main" id="{5810213A-1002-8BA8-0E37-6DCAFD332130}"/>
              </a:ext>
            </a:extLst>
          </p:cNvPr>
          <p:cNvSpPr/>
          <p:nvPr/>
        </p:nvSpPr>
        <p:spPr>
          <a:xfrm>
            <a:off x="6465058" y="2435158"/>
            <a:ext cx="2403725" cy="907565"/>
          </a:xfrm>
          <a:prstGeom prst="roundRect">
            <a:avLst/>
          </a:prstGeom>
          <a:solidFill>
            <a:schemeClr val="bg1"/>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ctr"/>
          <a:lstStyle/>
          <a:p>
            <a:pPr algn="ctr"/>
            <a:r>
              <a:rPr lang="nl-NL" sz="1000" dirty="0">
                <a:solidFill>
                  <a:schemeClr val="tx1"/>
                </a:solidFill>
              </a:rPr>
              <a:t>We voeren het werk uit tussen 2026 en 2029. Daarna is de dijk voldoende veilig voor de toekomst en voldoet hij aan de veiligheidseisen. De Oude Sluis is dan ook weer helemaal opgeknapt.</a:t>
            </a:r>
          </a:p>
        </p:txBody>
      </p:sp>
      <p:cxnSp>
        <p:nvCxnSpPr>
          <p:cNvPr id="2061" name="Rechte verbindingslijn 2060">
            <a:extLst>
              <a:ext uri="{FF2B5EF4-FFF2-40B4-BE49-F238E27FC236}">
                <a16:creationId xmlns:a16="http://schemas.microsoft.com/office/drawing/2014/main" id="{06B26FF2-CB48-0294-6D11-8B10B2A7A5D7}"/>
              </a:ext>
            </a:extLst>
          </p:cNvPr>
          <p:cNvCxnSpPr>
            <a:cxnSpLocks/>
          </p:cNvCxnSpPr>
          <p:nvPr/>
        </p:nvCxnSpPr>
        <p:spPr>
          <a:xfrm>
            <a:off x="7673436" y="3347137"/>
            <a:ext cx="0" cy="551572"/>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2" name="Ovaal 2061">
            <a:extLst>
              <a:ext uri="{FF2B5EF4-FFF2-40B4-BE49-F238E27FC236}">
                <a16:creationId xmlns:a16="http://schemas.microsoft.com/office/drawing/2014/main" id="{4D5B5714-A462-B0CA-5704-CD48C7DED6A8}"/>
              </a:ext>
            </a:extLst>
          </p:cNvPr>
          <p:cNvSpPr/>
          <p:nvPr/>
        </p:nvSpPr>
        <p:spPr>
          <a:xfrm>
            <a:off x="7623588" y="3866016"/>
            <a:ext cx="82059" cy="80028"/>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64" name="Pijl: punthaak 2063">
            <a:extLst>
              <a:ext uri="{FF2B5EF4-FFF2-40B4-BE49-F238E27FC236}">
                <a16:creationId xmlns:a16="http://schemas.microsoft.com/office/drawing/2014/main" id="{57E331D5-D303-28F5-5EB0-26C243DF9566}"/>
              </a:ext>
            </a:extLst>
          </p:cNvPr>
          <p:cNvSpPr/>
          <p:nvPr/>
        </p:nvSpPr>
        <p:spPr>
          <a:xfrm>
            <a:off x="2664222" y="3653444"/>
            <a:ext cx="661269" cy="463257"/>
          </a:xfrm>
          <a:prstGeom prst="chevron">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n>
                <a:solidFill>
                  <a:schemeClr val="bg1"/>
                </a:solidFill>
              </a:ln>
              <a:solidFill>
                <a:schemeClr val="bg1"/>
              </a:solidFill>
            </a:endParaRPr>
          </a:p>
        </p:txBody>
      </p:sp>
    </p:spTree>
    <p:extLst>
      <p:ext uri="{BB962C8B-B14F-4D97-AF65-F5344CB8AC3E}">
        <p14:creationId xmlns:p14="http://schemas.microsoft.com/office/powerpoint/2010/main" val="3719828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erkeLekdijk-titel-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742803"/>
          </a:xfrm>
          <a:prstGeom prst="rect">
            <a:avLst/>
          </a:prstGeom>
        </p:spPr>
      </p:pic>
      <p:pic>
        <p:nvPicPr>
          <p:cNvPr id="5" name="Picture 4" descr="SterkeLekdijk-footer-pp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12664"/>
            <a:ext cx="9144000" cy="1545336"/>
          </a:xfrm>
          <a:prstGeom prst="rect">
            <a:avLst/>
          </a:prstGeom>
        </p:spPr>
      </p:pic>
      <p:sp>
        <p:nvSpPr>
          <p:cNvPr id="6" name="Text Box 40">
            <a:extLst>
              <a:ext uri="{FF2B5EF4-FFF2-40B4-BE49-F238E27FC236}">
                <a16:creationId xmlns:a16="http://schemas.microsoft.com/office/drawing/2014/main" id="{86702B87-0785-945B-B386-4A5CD8AE5C64}"/>
              </a:ext>
            </a:extLst>
          </p:cNvPr>
          <p:cNvSpPr txBox="1">
            <a:spLocks noChangeArrowheads="1"/>
          </p:cNvSpPr>
          <p:nvPr/>
        </p:nvSpPr>
        <p:spPr bwMode="auto">
          <a:xfrm>
            <a:off x="820396" y="753835"/>
            <a:ext cx="5015817" cy="538797"/>
          </a:xfrm>
          <a:prstGeom prst="rect">
            <a:avLst/>
          </a:prstGeom>
          <a:noFill/>
          <a:ln>
            <a:noFill/>
          </a:ln>
          <a:extLst>
            <a:ext uri="{909E8E84-426E-40dd-AFC4-6F175D3DCCD1}">
              <a14:hiddenFill xmlns="" xmlns:lc="http://schemas.openxmlformats.org/drawingml/2006/lockedCanvas" xmlns:arto="http://schemas.microsoft.com/office/word/2006/arto"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solidFill>
                  <a:srgbClr val="FFFFFF"/>
                </a:solidFill>
              </a14:hiddenFill>
            </a:ext>
            <a:ext uri="{91240B29-F687-4f45-9708-019B960494DF}">
              <a14:hiddenLine xmlns="" xmlns:lc="http://schemas.openxmlformats.org/drawingml/2006/lockedCanvas" xmlns:arto="http://schemas.microsoft.com/office/word/2006/arto"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w="9525">
                <a:solidFill>
                  <a:srgbClr val="000000"/>
                </a:solidFill>
                <a:miter lim="800000"/>
                <a:headEnd/>
                <a:tailEnd/>
              </a14:hiddenLine>
            </a:ext>
          </a:extLst>
        </p:spPr>
        <p:txBody>
          <a:bodyPr rot="0" vert="horz" wrap="square" lIns="0" tIns="0" rIns="0" bIns="0" anchor="t" anchorCtr="0" upright="1">
            <a:noAutofit/>
          </a:bodyPr>
          <a:lstStyle/>
          <a:p>
            <a:pPr>
              <a:spcAft>
                <a:spcPts val="600"/>
              </a:spcAft>
            </a:pPr>
            <a:r>
              <a:rPr lang="en-US" sz="2400" b="1" dirty="0" err="1">
                <a:solidFill>
                  <a:schemeClr val="accent1"/>
                </a:solidFill>
                <a:latin typeface="Arial"/>
                <a:ea typeface="Yu Gothic Light"/>
                <a:cs typeface="Times New Roman"/>
              </a:rPr>
              <a:t>Vooruitblik</a:t>
            </a:r>
            <a:br>
              <a:rPr lang="en-US" sz="2400" b="1" dirty="0">
                <a:solidFill>
                  <a:schemeClr val="accent1"/>
                </a:solidFill>
                <a:latin typeface="Arial"/>
                <a:ea typeface="Yu Gothic Light"/>
                <a:cs typeface="Times New Roman"/>
              </a:rPr>
            </a:br>
            <a:endParaRPr lang="en-US" sz="2400" b="1" dirty="0">
              <a:solidFill>
                <a:schemeClr val="accent1"/>
              </a:solidFill>
              <a:latin typeface="Arial"/>
              <a:ea typeface="Yu Gothic Light"/>
              <a:cs typeface="Times New Roman"/>
            </a:endParaRPr>
          </a:p>
        </p:txBody>
      </p:sp>
      <p:grpSp>
        <p:nvGrpSpPr>
          <p:cNvPr id="2" name="Group 1">
            <a:extLst>
              <a:ext uri="{FF2B5EF4-FFF2-40B4-BE49-F238E27FC236}">
                <a16:creationId xmlns:a16="http://schemas.microsoft.com/office/drawing/2014/main" id="{311194E5-D911-BC0D-0CC8-4535B2984E31}"/>
              </a:ext>
            </a:extLst>
          </p:cNvPr>
          <p:cNvGrpSpPr/>
          <p:nvPr/>
        </p:nvGrpSpPr>
        <p:grpSpPr>
          <a:xfrm>
            <a:off x="641873" y="2214471"/>
            <a:ext cx="7760556" cy="2878667"/>
            <a:chOff x="641873" y="2214471"/>
            <a:chExt cx="7760556" cy="2878667"/>
          </a:xfrm>
        </p:grpSpPr>
        <p:sp>
          <p:nvSpPr>
            <p:cNvPr id="28" name="Rechthoek 27">
              <a:extLst>
                <a:ext uri="{FF2B5EF4-FFF2-40B4-BE49-F238E27FC236}">
                  <a16:creationId xmlns:a16="http://schemas.microsoft.com/office/drawing/2014/main" id="{14BAD004-D278-37AE-618E-EEBD3A3CB089}"/>
                </a:ext>
              </a:extLst>
            </p:cNvPr>
            <p:cNvSpPr/>
            <p:nvPr/>
          </p:nvSpPr>
          <p:spPr>
            <a:xfrm>
              <a:off x="763482" y="2214471"/>
              <a:ext cx="7537142" cy="285467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069" name="Rechte verbindingslijn 2068">
              <a:extLst>
                <a:ext uri="{FF2B5EF4-FFF2-40B4-BE49-F238E27FC236}">
                  <a16:creationId xmlns:a16="http://schemas.microsoft.com/office/drawing/2014/main" id="{005ADCEF-9F17-7FC2-3C68-65B0276CB453}"/>
                </a:ext>
              </a:extLst>
            </p:cNvPr>
            <p:cNvCxnSpPr>
              <a:cxnSpLocks/>
              <a:endCxn id="2051" idx="1"/>
            </p:cNvCxnSpPr>
            <p:nvPr/>
          </p:nvCxnSpPr>
          <p:spPr>
            <a:xfrm>
              <a:off x="2112888" y="3362941"/>
              <a:ext cx="4649255" cy="0"/>
            </a:xfrm>
            <a:prstGeom prst="line">
              <a:avLst/>
            </a:prstGeom>
            <a:ln w="57150">
              <a:solidFill>
                <a:schemeClr val="accent1">
                  <a:lumMod val="60000"/>
                  <a:lumOff val="40000"/>
                  <a:alpha val="51000"/>
                </a:schemeClr>
              </a:solidFill>
            </a:ln>
          </p:spPr>
          <p:style>
            <a:lnRef idx="1">
              <a:schemeClr val="accent1"/>
            </a:lnRef>
            <a:fillRef idx="0">
              <a:schemeClr val="accent1"/>
            </a:fillRef>
            <a:effectRef idx="0">
              <a:schemeClr val="accent1"/>
            </a:effectRef>
            <a:fontRef idx="minor">
              <a:schemeClr val="tx1"/>
            </a:fontRef>
          </p:style>
        </p:cxnSp>
        <p:sp>
          <p:nvSpPr>
            <p:cNvPr id="10" name="Rechthoek: afgeronde hoeken 9">
              <a:extLst>
                <a:ext uri="{FF2B5EF4-FFF2-40B4-BE49-F238E27FC236}">
                  <a16:creationId xmlns:a16="http://schemas.microsoft.com/office/drawing/2014/main" id="{63BAD324-4813-064A-00CB-723D10D78DA9}"/>
                </a:ext>
              </a:extLst>
            </p:cNvPr>
            <p:cNvSpPr/>
            <p:nvPr/>
          </p:nvSpPr>
          <p:spPr>
            <a:xfrm>
              <a:off x="1047568" y="2849729"/>
              <a:ext cx="1216240" cy="134940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afgeronde hoeken 10">
              <a:extLst>
                <a:ext uri="{FF2B5EF4-FFF2-40B4-BE49-F238E27FC236}">
                  <a16:creationId xmlns:a16="http://schemas.microsoft.com/office/drawing/2014/main" id="{61EF7FA3-ACBD-077B-F06B-83E3EDB98388}"/>
                </a:ext>
              </a:extLst>
            </p:cNvPr>
            <p:cNvSpPr/>
            <p:nvPr/>
          </p:nvSpPr>
          <p:spPr>
            <a:xfrm>
              <a:off x="2476083" y="2849729"/>
              <a:ext cx="1216241" cy="134940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afgeronde hoeken 11">
              <a:extLst>
                <a:ext uri="{FF2B5EF4-FFF2-40B4-BE49-F238E27FC236}">
                  <a16:creationId xmlns:a16="http://schemas.microsoft.com/office/drawing/2014/main" id="{0D5E00B4-DAB4-4BB2-4B1A-C89857F66C94}"/>
                </a:ext>
              </a:extLst>
            </p:cNvPr>
            <p:cNvSpPr/>
            <p:nvPr/>
          </p:nvSpPr>
          <p:spPr>
            <a:xfrm>
              <a:off x="3904599" y="2849729"/>
              <a:ext cx="1216241" cy="134940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afgeronde hoeken 12">
              <a:extLst>
                <a:ext uri="{FF2B5EF4-FFF2-40B4-BE49-F238E27FC236}">
                  <a16:creationId xmlns:a16="http://schemas.microsoft.com/office/drawing/2014/main" id="{FE41A795-9788-F41C-E111-95545CD51BE4}"/>
                </a:ext>
              </a:extLst>
            </p:cNvPr>
            <p:cNvSpPr/>
            <p:nvPr/>
          </p:nvSpPr>
          <p:spPr>
            <a:xfrm>
              <a:off x="5333115" y="2849729"/>
              <a:ext cx="1213893" cy="134940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afgeronde hoeken 13">
              <a:extLst>
                <a:ext uri="{FF2B5EF4-FFF2-40B4-BE49-F238E27FC236}">
                  <a16:creationId xmlns:a16="http://schemas.microsoft.com/office/drawing/2014/main" id="{CA072821-6E24-6280-F16C-D12A3E42BDAB}"/>
                </a:ext>
              </a:extLst>
            </p:cNvPr>
            <p:cNvSpPr/>
            <p:nvPr/>
          </p:nvSpPr>
          <p:spPr>
            <a:xfrm>
              <a:off x="6761631" y="2849729"/>
              <a:ext cx="1216241" cy="134940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afgeronde bovenhoeken 22">
              <a:extLst>
                <a:ext uri="{FF2B5EF4-FFF2-40B4-BE49-F238E27FC236}">
                  <a16:creationId xmlns:a16="http://schemas.microsoft.com/office/drawing/2014/main" id="{DA0C8555-6E1B-0D5F-403A-92AE224238FD}"/>
                </a:ext>
              </a:extLst>
            </p:cNvPr>
            <p:cNvSpPr/>
            <p:nvPr/>
          </p:nvSpPr>
          <p:spPr>
            <a:xfrm>
              <a:off x="1047567" y="2851327"/>
              <a:ext cx="1216241" cy="674703"/>
            </a:xfrm>
            <a:prstGeom prst="round2SameRect">
              <a:avLst/>
            </a:prstGeom>
            <a:solidFill>
              <a:srgbClr val="D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4" name="Rechthoek: afgeronde bovenhoeken 23">
              <a:extLst>
                <a:ext uri="{FF2B5EF4-FFF2-40B4-BE49-F238E27FC236}">
                  <a16:creationId xmlns:a16="http://schemas.microsoft.com/office/drawing/2014/main" id="{DB97290F-0F43-8066-C435-04BE4D18A1C1}"/>
                </a:ext>
              </a:extLst>
            </p:cNvPr>
            <p:cNvSpPr/>
            <p:nvPr/>
          </p:nvSpPr>
          <p:spPr>
            <a:xfrm>
              <a:off x="2476082" y="2853276"/>
              <a:ext cx="1216241" cy="674703"/>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afgeronde bovenhoeken 24">
              <a:extLst>
                <a:ext uri="{FF2B5EF4-FFF2-40B4-BE49-F238E27FC236}">
                  <a16:creationId xmlns:a16="http://schemas.microsoft.com/office/drawing/2014/main" id="{48690785-4781-8305-C488-CD7A8339B5BB}"/>
                </a:ext>
              </a:extLst>
            </p:cNvPr>
            <p:cNvSpPr/>
            <p:nvPr/>
          </p:nvSpPr>
          <p:spPr>
            <a:xfrm>
              <a:off x="3909294" y="2844398"/>
              <a:ext cx="1216241" cy="674703"/>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afgeronde bovenhoeken 25">
              <a:extLst>
                <a:ext uri="{FF2B5EF4-FFF2-40B4-BE49-F238E27FC236}">
                  <a16:creationId xmlns:a16="http://schemas.microsoft.com/office/drawing/2014/main" id="{C04B9C6D-1211-98A1-72FA-6C710810F5B9}"/>
                </a:ext>
              </a:extLst>
            </p:cNvPr>
            <p:cNvSpPr/>
            <p:nvPr/>
          </p:nvSpPr>
          <p:spPr>
            <a:xfrm>
              <a:off x="5330767" y="2844397"/>
              <a:ext cx="1216241" cy="674703"/>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afgeronde bovenhoeken 26">
              <a:extLst>
                <a:ext uri="{FF2B5EF4-FFF2-40B4-BE49-F238E27FC236}">
                  <a16:creationId xmlns:a16="http://schemas.microsoft.com/office/drawing/2014/main" id="{466ADBBA-F71A-F913-26AD-CBFA9A56CA3A}"/>
                </a:ext>
              </a:extLst>
            </p:cNvPr>
            <p:cNvSpPr/>
            <p:nvPr/>
          </p:nvSpPr>
          <p:spPr>
            <a:xfrm>
              <a:off x="6766326" y="2835516"/>
              <a:ext cx="1216241" cy="674703"/>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33863E74-B26C-AA35-2A7E-1BDA17A32BB5}"/>
                </a:ext>
              </a:extLst>
            </p:cNvPr>
            <p:cNvSpPr/>
            <p:nvPr/>
          </p:nvSpPr>
          <p:spPr>
            <a:xfrm>
              <a:off x="1047567" y="3213717"/>
              <a:ext cx="1216240" cy="312313"/>
            </a:xfrm>
            <a:prstGeom prst="rect">
              <a:avLst/>
            </a:prstGeom>
            <a:solidFill>
              <a:schemeClr val="accent5">
                <a:lumMod val="40000"/>
                <a:lumOff val="6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462FADF5-71FC-193D-DEDA-D9C53087C66E}"/>
                </a:ext>
              </a:extLst>
            </p:cNvPr>
            <p:cNvSpPr/>
            <p:nvPr/>
          </p:nvSpPr>
          <p:spPr>
            <a:xfrm>
              <a:off x="2469039" y="3213717"/>
              <a:ext cx="1230328" cy="312313"/>
            </a:xfrm>
            <a:prstGeom prst="rect">
              <a:avLst/>
            </a:prstGeom>
            <a:solidFill>
              <a:schemeClr val="accent5">
                <a:lumMod val="40000"/>
                <a:lumOff val="6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48" name="Rechthoek 2047">
              <a:extLst>
                <a:ext uri="{FF2B5EF4-FFF2-40B4-BE49-F238E27FC236}">
                  <a16:creationId xmlns:a16="http://schemas.microsoft.com/office/drawing/2014/main" id="{B837F176-08A6-71A1-EDAF-A8648BDCA30F}"/>
                </a:ext>
              </a:extLst>
            </p:cNvPr>
            <p:cNvSpPr/>
            <p:nvPr/>
          </p:nvSpPr>
          <p:spPr>
            <a:xfrm>
              <a:off x="3899903" y="3206784"/>
              <a:ext cx="1230328" cy="312313"/>
            </a:xfrm>
            <a:prstGeom prst="rect">
              <a:avLst/>
            </a:prstGeom>
            <a:solidFill>
              <a:schemeClr val="accent5">
                <a:lumMod val="40000"/>
                <a:lumOff val="6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49" name="Rechthoek 2048">
              <a:extLst>
                <a:ext uri="{FF2B5EF4-FFF2-40B4-BE49-F238E27FC236}">
                  <a16:creationId xmlns:a16="http://schemas.microsoft.com/office/drawing/2014/main" id="{ACE05F87-B842-3BFB-6624-145DC554B024}"/>
                </a:ext>
              </a:extLst>
            </p:cNvPr>
            <p:cNvSpPr/>
            <p:nvPr/>
          </p:nvSpPr>
          <p:spPr>
            <a:xfrm>
              <a:off x="5321376" y="3206787"/>
              <a:ext cx="1230328" cy="312313"/>
            </a:xfrm>
            <a:prstGeom prst="rect">
              <a:avLst/>
            </a:prstGeom>
            <a:solidFill>
              <a:schemeClr val="accent5">
                <a:lumMod val="40000"/>
                <a:lumOff val="6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51" name="Rechthoek 2050">
              <a:extLst>
                <a:ext uri="{FF2B5EF4-FFF2-40B4-BE49-F238E27FC236}">
                  <a16:creationId xmlns:a16="http://schemas.microsoft.com/office/drawing/2014/main" id="{135F428A-169E-C83E-6581-7EC0D949B76B}"/>
                </a:ext>
              </a:extLst>
            </p:cNvPr>
            <p:cNvSpPr/>
            <p:nvPr/>
          </p:nvSpPr>
          <p:spPr>
            <a:xfrm>
              <a:off x="6762143" y="3206784"/>
              <a:ext cx="1230328" cy="312313"/>
            </a:xfrm>
            <a:prstGeom prst="rect">
              <a:avLst/>
            </a:prstGeom>
            <a:solidFill>
              <a:schemeClr val="accent5">
                <a:lumMod val="40000"/>
                <a:lumOff val="6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52" name="Tekstvak 2051">
              <a:extLst>
                <a:ext uri="{FF2B5EF4-FFF2-40B4-BE49-F238E27FC236}">
                  <a16:creationId xmlns:a16="http://schemas.microsoft.com/office/drawing/2014/main" id="{63FF5918-EFCC-0397-F5CC-F0C3D156CC23}"/>
                </a:ext>
              </a:extLst>
            </p:cNvPr>
            <p:cNvSpPr txBox="1"/>
            <p:nvPr/>
          </p:nvSpPr>
          <p:spPr>
            <a:xfrm>
              <a:off x="1457764" y="2868525"/>
              <a:ext cx="225591" cy="338554"/>
            </a:xfrm>
            <a:prstGeom prst="rect">
              <a:avLst/>
            </a:prstGeom>
            <a:noFill/>
          </p:spPr>
          <p:txBody>
            <a:bodyPr wrap="square" rtlCol="0">
              <a:spAutoFit/>
            </a:bodyPr>
            <a:lstStyle/>
            <a:p>
              <a:r>
                <a:rPr lang="nl-NL" sz="1600" b="1" dirty="0">
                  <a:solidFill>
                    <a:schemeClr val="bg1"/>
                  </a:solidFill>
                  <a:latin typeface="+mj-lt"/>
                  <a:cs typeface="Arial" panose="020B0604020202020204" pitchFamily="34" charset="0"/>
                </a:rPr>
                <a:t>1</a:t>
              </a:r>
            </a:p>
          </p:txBody>
        </p:sp>
        <p:sp>
          <p:nvSpPr>
            <p:cNvPr id="2054" name="Tekstvak 2053">
              <a:extLst>
                <a:ext uri="{FF2B5EF4-FFF2-40B4-BE49-F238E27FC236}">
                  <a16:creationId xmlns:a16="http://schemas.microsoft.com/office/drawing/2014/main" id="{EE9E09CA-2F36-D8AC-C87E-683F88B1C524}"/>
                </a:ext>
              </a:extLst>
            </p:cNvPr>
            <p:cNvSpPr txBox="1"/>
            <p:nvPr/>
          </p:nvSpPr>
          <p:spPr>
            <a:xfrm>
              <a:off x="2902475" y="2868525"/>
              <a:ext cx="225591" cy="338554"/>
            </a:xfrm>
            <a:prstGeom prst="rect">
              <a:avLst/>
            </a:prstGeom>
            <a:noFill/>
          </p:spPr>
          <p:txBody>
            <a:bodyPr wrap="square" rtlCol="0">
              <a:spAutoFit/>
            </a:bodyPr>
            <a:lstStyle/>
            <a:p>
              <a:r>
                <a:rPr lang="nl-NL" sz="1600" b="1" dirty="0">
                  <a:solidFill>
                    <a:schemeClr val="bg1"/>
                  </a:solidFill>
                  <a:latin typeface="+mj-lt"/>
                  <a:cs typeface="Arial" panose="020B0604020202020204" pitchFamily="34" charset="0"/>
                </a:rPr>
                <a:t>2</a:t>
              </a:r>
            </a:p>
          </p:txBody>
        </p:sp>
        <p:sp>
          <p:nvSpPr>
            <p:cNvPr id="2055" name="Tekstvak 2054">
              <a:extLst>
                <a:ext uri="{FF2B5EF4-FFF2-40B4-BE49-F238E27FC236}">
                  <a16:creationId xmlns:a16="http://schemas.microsoft.com/office/drawing/2014/main" id="{164A0129-E0F9-4C66-E46C-A886C91D9C58}"/>
                </a:ext>
              </a:extLst>
            </p:cNvPr>
            <p:cNvSpPr txBox="1"/>
            <p:nvPr/>
          </p:nvSpPr>
          <p:spPr>
            <a:xfrm>
              <a:off x="4347186" y="2868525"/>
              <a:ext cx="225591" cy="338554"/>
            </a:xfrm>
            <a:prstGeom prst="rect">
              <a:avLst/>
            </a:prstGeom>
            <a:noFill/>
          </p:spPr>
          <p:txBody>
            <a:bodyPr wrap="square" rtlCol="0">
              <a:spAutoFit/>
            </a:bodyPr>
            <a:lstStyle/>
            <a:p>
              <a:r>
                <a:rPr lang="nl-NL" sz="1600" b="1" dirty="0">
                  <a:solidFill>
                    <a:schemeClr val="bg1"/>
                  </a:solidFill>
                  <a:latin typeface="+mj-lt"/>
                  <a:cs typeface="Arial" panose="020B0604020202020204" pitchFamily="34" charset="0"/>
                </a:rPr>
                <a:t>3</a:t>
              </a:r>
            </a:p>
          </p:txBody>
        </p:sp>
        <p:sp>
          <p:nvSpPr>
            <p:cNvPr id="2056" name="Tekstvak 2055">
              <a:extLst>
                <a:ext uri="{FF2B5EF4-FFF2-40B4-BE49-F238E27FC236}">
                  <a16:creationId xmlns:a16="http://schemas.microsoft.com/office/drawing/2014/main" id="{E6B68383-B25A-316C-7043-B7FAF6BE6539}"/>
                </a:ext>
              </a:extLst>
            </p:cNvPr>
            <p:cNvSpPr txBox="1"/>
            <p:nvPr/>
          </p:nvSpPr>
          <p:spPr>
            <a:xfrm>
              <a:off x="5791897" y="2868525"/>
              <a:ext cx="225591" cy="338554"/>
            </a:xfrm>
            <a:prstGeom prst="rect">
              <a:avLst/>
            </a:prstGeom>
            <a:noFill/>
          </p:spPr>
          <p:txBody>
            <a:bodyPr wrap="square" rtlCol="0">
              <a:spAutoFit/>
            </a:bodyPr>
            <a:lstStyle/>
            <a:p>
              <a:r>
                <a:rPr lang="nl-NL" sz="1600" b="1" dirty="0">
                  <a:solidFill>
                    <a:schemeClr val="bg1"/>
                  </a:solidFill>
                  <a:latin typeface="+mj-lt"/>
                  <a:cs typeface="Arial" panose="020B0604020202020204" pitchFamily="34" charset="0"/>
                </a:rPr>
                <a:t>4</a:t>
              </a:r>
            </a:p>
          </p:txBody>
        </p:sp>
        <p:sp>
          <p:nvSpPr>
            <p:cNvPr id="2057" name="Tekstvak 2056">
              <a:extLst>
                <a:ext uri="{FF2B5EF4-FFF2-40B4-BE49-F238E27FC236}">
                  <a16:creationId xmlns:a16="http://schemas.microsoft.com/office/drawing/2014/main" id="{A4BBDE4C-A80D-90DD-8997-14ED76181547}"/>
                </a:ext>
              </a:extLst>
            </p:cNvPr>
            <p:cNvSpPr txBox="1"/>
            <p:nvPr/>
          </p:nvSpPr>
          <p:spPr>
            <a:xfrm>
              <a:off x="7236607" y="2868525"/>
              <a:ext cx="225591" cy="338554"/>
            </a:xfrm>
            <a:prstGeom prst="rect">
              <a:avLst/>
            </a:prstGeom>
            <a:noFill/>
          </p:spPr>
          <p:txBody>
            <a:bodyPr wrap="square" rtlCol="0">
              <a:spAutoFit/>
            </a:bodyPr>
            <a:lstStyle/>
            <a:p>
              <a:r>
                <a:rPr lang="nl-NL" sz="1600" b="1" dirty="0">
                  <a:solidFill>
                    <a:schemeClr val="bg1"/>
                  </a:solidFill>
                  <a:latin typeface="+mj-lt"/>
                  <a:cs typeface="Arial" panose="020B0604020202020204" pitchFamily="34" charset="0"/>
                </a:rPr>
                <a:t>5</a:t>
              </a:r>
            </a:p>
          </p:txBody>
        </p:sp>
        <p:sp>
          <p:nvSpPr>
            <p:cNvPr id="2058" name="Tekstvak 2057">
              <a:extLst>
                <a:ext uri="{FF2B5EF4-FFF2-40B4-BE49-F238E27FC236}">
                  <a16:creationId xmlns:a16="http://schemas.microsoft.com/office/drawing/2014/main" id="{B2C8ABF3-0739-315D-71CA-8F4A599B5FC6}"/>
                </a:ext>
              </a:extLst>
            </p:cNvPr>
            <p:cNvSpPr txBox="1"/>
            <p:nvPr/>
          </p:nvSpPr>
          <p:spPr>
            <a:xfrm>
              <a:off x="1175155" y="3225117"/>
              <a:ext cx="1121959" cy="307777"/>
            </a:xfrm>
            <a:prstGeom prst="rect">
              <a:avLst/>
            </a:prstGeom>
            <a:noFill/>
          </p:spPr>
          <p:txBody>
            <a:bodyPr wrap="square" rtlCol="0">
              <a:spAutoFit/>
            </a:bodyPr>
            <a:lstStyle/>
            <a:p>
              <a:r>
                <a:rPr lang="nl-NL" sz="1400" b="1" dirty="0">
                  <a:solidFill>
                    <a:schemeClr val="bg1"/>
                  </a:solidFill>
                  <a:latin typeface="+mj-lt"/>
                  <a:cs typeface="Arial" panose="020B0604020202020204" pitchFamily="34" charset="0"/>
                </a:rPr>
                <a:t>eind 2023</a:t>
              </a:r>
            </a:p>
          </p:txBody>
        </p:sp>
        <p:sp>
          <p:nvSpPr>
            <p:cNvPr id="2059" name="Tekstvak 2058">
              <a:extLst>
                <a:ext uri="{FF2B5EF4-FFF2-40B4-BE49-F238E27FC236}">
                  <a16:creationId xmlns:a16="http://schemas.microsoft.com/office/drawing/2014/main" id="{F14178EB-FEBE-9E3F-BDF8-6B66318C8ABD}"/>
                </a:ext>
              </a:extLst>
            </p:cNvPr>
            <p:cNvSpPr txBox="1"/>
            <p:nvPr/>
          </p:nvSpPr>
          <p:spPr>
            <a:xfrm>
              <a:off x="2761903" y="3225117"/>
              <a:ext cx="813685" cy="307777"/>
            </a:xfrm>
            <a:prstGeom prst="rect">
              <a:avLst/>
            </a:prstGeom>
            <a:noFill/>
          </p:spPr>
          <p:txBody>
            <a:bodyPr wrap="square" rtlCol="0">
              <a:spAutoFit/>
            </a:bodyPr>
            <a:lstStyle/>
            <a:p>
              <a:r>
                <a:rPr lang="nl-NL" sz="1400" b="1" dirty="0">
                  <a:solidFill>
                    <a:schemeClr val="bg1"/>
                  </a:solidFill>
                  <a:latin typeface="+mj-lt"/>
                  <a:cs typeface="Arial" panose="020B0604020202020204" pitchFamily="34" charset="0"/>
                </a:rPr>
                <a:t>2024</a:t>
              </a:r>
            </a:p>
          </p:txBody>
        </p:sp>
        <p:sp>
          <p:nvSpPr>
            <p:cNvPr id="2060" name="Tekstvak 2059">
              <a:extLst>
                <a:ext uri="{FF2B5EF4-FFF2-40B4-BE49-F238E27FC236}">
                  <a16:creationId xmlns:a16="http://schemas.microsoft.com/office/drawing/2014/main" id="{C939E435-3292-A13B-273D-FB70068E77DA}"/>
                </a:ext>
              </a:extLst>
            </p:cNvPr>
            <p:cNvSpPr txBox="1"/>
            <p:nvPr/>
          </p:nvSpPr>
          <p:spPr>
            <a:xfrm>
              <a:off x="4197739" y="3225117"/>
              <a:ext cx="658840" cy="307777"/>
            </a:xfrm>
            <a:prstGeom prst="rect">
              <a:avLst/>
            </a:prstGeom>
            <a:noFill/>
          </p:spPr>
          <p:txBody>
            <a:bodyPr wrap="square" rtlCol="0">
              <a:spAutoFit/>
            </a:bodyPr>
            <a:lstStyle/>
            <a:p>
              <a:r>
                <a:rPr lang="nl-NL" sz="1400" b="1" dirty="0">
                  <a:solidFill>
                    <a:schemeClr val="bg1"/>
                  </a:solidFill>
                  <a:latin typeface="+mj-lt"/>
                  <a:cs typeface="Arial" panose="020B0604020202020204" pitchFamily="34" charset="0"/>
                </a:rPr>
                <a:t>2025</a:t>
              </a:r>
            </a:p>
          </p:txBody>
        </p:sp>
        <p:sp>
          <p:nvSpPr>
            <p:cNvPr id="2061" name="Tekstvak 2060">
              <a:extLst>
                <a:ext uri="{FF2B5EF4-FFF2-40B4-BE49-F238E27FC236}">
                  <a16:creationId xmlns:a16="http://schemas.microsoft.com/office/drawing/2014/main" id="{748EC33F-29C2-75EB-9ED7-354436DF67E2}"/>
                </a:ext>
              </a:extLst>
            </p:cNvPr>
            <p:cNvSpPr txBox="1"/>
            <p:nvPr/>
          </p:nvSpPr>
          <p:spPr>
            <a:xfrm>
              <a:off x="5411628" y="3225117"/>
              <a:ext cx="1234271" cy="307777"/>
            </a:xfrm>
            <a:prstGeom prst="rect">
              <a:avLst/>
            </a:prstGeom>
            <a:noFill/>
          </p:spPr>
          <p:txBody>
            <a:bodyPr wrap="square" rtlCol="0">
              <a:spAutoFit/>
            </a:bodyPr>
            <a:lstStyle/>
            <a:p>
              <a:r>
                <a:rPr lang="nl-NL" sz="1400" b="1" dirty="0">
                  <a:solidFill>
                    <a:schemeClr val="bg1"/>
                  </a:solidFill>
                  <a:latin typeface="+mj-lt"/>
                  <a:cs typeface="Arial" panose="020B0604020202020204" pitchFamily="34" charset="0"/>
                </a:rPr>
                <a:t>2025-2026</a:t>
              </a:r>
            </a:p>
          </p:txBody>
        </p:sp>
        <p:sp>
          <p:nvSpPr>
            <p:cNvPr id="2062" name="Tekstvak 2061">
              <a:extLst>
                <a:ext uri="{FF2B5EF4-FFF2-40B4-BE49-F238E27FC236}">
                  <a16:creationId xmlns:a16="http://schemas.microsoft.com/office/drawing/2014/main" id="{10344047-431F-26BD-17BB-D94F19F0CE9D}"/>
                </a:ext>
              </a:extLst>
            </p:cNvPr>
            <p:cNvSpPr txBox="1"/>
            <p:nvPr/>
          </p:nvSpPr>
          <p:spPr>
            <a:xfrm>
              <a:off x="7096041" y="3225117"/>
              <a:ext cx="848901" cy="307777"/>
            </a:xfrm>
            <a:prstGeom prst="rect">
              <a:avLst/>
            </a:prstGeom>
            <a:noFill/>
          </p:spPr>
          <p:txBody>
            <a:bodyPr wrap="square" rtlCol="0">
              <a:spAutoFit/>
            </a:bodyPr>
            <a:lstStyle/>
            <a:p>
              <a:r>
                <a:rPr lang="nl-NL" sz="1400" b="1" dirty="0">
                  <a:solidFill>
                    <a:schemeClr val="bg1"/>
                  </a:solidFill>
                  <a:latin typeface="+mj-lt"/>
                  <a:cs typeface="Arial" panose="020B0604020202020204" pitchFamily="34" charset="0"/>
                </a:rPr>
                <a:t>2026</a:t>
              </a:r>
            </a:p>
          </p:txBody>
        </p:sp>
        <p:sp>
          <p:nvSpPr>
            <p:cNvPr id="2063" name="Tekstvak 2062">
              <a:extLst>
                <a:ext uri="{FF2B5EF4-FFF2-40B4-BE49-F238E27FC236}">
                  <a16:creationId xmlns:a16="http://schemas.microsoft.com/office/drawing/2014/main" id="{79D95A56-B92E-B4BD-3114-B928DBD82B24}"/>
                </a:ext>
              </a:extLst>
            </p:cNvPr>
            <p:cNvSpPr txBox="1"/>
            <p:nvPr/>
          </p:nvSpPr>
          <p:spPr>
            <a:xfrm>
              <a:off x="967668" y="3556456"/>
              <a:ext cx="1327386" cy="646331"/>
            </a:xfrm>
            <a:prstGeom prst="rect">
              <a:avLst/>
            </a:prstGeom>
            <a:noFill/>
          </p:spPr>
          <p:txBody>
            <a:bodyPr wrap="square" rtlCol="0">
              <a:spAutoFit/>
            </a:bodyPr>
            <a:lstStyle/>
            <a:p>
              <a:pPr algn="ctr"/>
              <a:r>
                <a:rPr lang="nl-NL" sz="1200" b="1" dirty="0">
                  <a:solidFill>
                    <a:schemeClr val="accent5"/>
                  </a:solidFill>
                  <a:latin typeface="+mj-lt"/>
                  <a:cs typeface="Arial" panose="020B0604020202020204" pitchFamily="34" charset="0"/>
                </a:rPr>
                <a:t>Start </a:t>
              </a:r>
              <a:r>
                <a:rPr lang="nl-NL" sz="1200" b="1" dirty="0" err="1">
                  <a:solidFill>
                    <a:schemeClr val="accent5"/>
                  </a:solidFill>
                  <a:latin typeface="+mj-lt"/>
                  <a:cs typeface="Arial" panose="020B0604020202020204" pitchFamily="34" charset="0"/>
                </a:rPr>
                <a:t>planuitwerkings</a:t>
              </a:r>
              <a:r>
                <a:rPr lang="nl-NL" sz="1200" b="1" dirty="0">
                  <a:solidFill>
                    <a:schemeClr val="accent5"/>
                  </a:solidFill>
                  <a:latin typeface="+mj-lt"/>
                  <a:cs typeface="Arial" panose="020B0604020202020204" pitchFamily="34" charset="0"/>
                </a:rPr>
                <a:t>-fase</a:t>
              </a:r>
            </a:p>
          </p:txBody>
        </p:sp>
        <p:sp>
          <p:nvSpPr>
            <p:cNvPr id="2072" name="Tekstvak 2071">
              <a:extLst>
                <a:ext uri="{FF2B5EF4-FFF2-40B4-BE49-F238E27FC236}">
                  <a16:creationId xmlns:a16="http://schemas.microsoft.com/office/drawing/2014/main" id="{32D1733D-A674-AAF8-C166-51FB92FB25EA}"/>
                </a:ext>
              </a:extLst>
            </p:cNvPr>
            <p:cNvSpPr txBox="1"/>
            <p:nvPr/>
          </p:nvSpPr>
          <p:spPr>
            <a:xfrm>
              <a:off x="2433434" y="3558345"/>
              <a:ext cx="1327386" cy="646331"/>
            </a:xfrm>
            <a:prstGeom prst="rect">
              <a:avLst/>
            </a:prstGeom>
            <a:noFill/>
          </p:spPr>
          <p:txBody>
            <a:bodyPr wrap="square" rtlCol="0">
              <a:spAutoFit/>
            </a:bodyPr>
            <a:lstStyle/>
            <a:p>
              <a:pPr algn="ctr"/>
              <a:r>
                <a:rPr lang="nl-NL" sz="1200" b="1" dirty="0">
                  <a:solidFill>
                    <a:schemeClr val="accent5"/>
                  </a:solidFill>
                  <a:latin typeface="+mj-lt"/>
                  <a:cs typeface="Arial" panose="020B0604020202020204" pitchFamily="34" charset="0"/>
                </a:rPr>
                <a:t>Ontwerp: varianten </a:t>
              </a:r>
              <a:br>
                <a:rPr lang="nl-NL" sz="1200" b="1" dirty="0">
                  <a:solidFill>
                    <a:schemeClr val="accent5"/>
                  </a:solidFill>
                  <a:latin typeface="+mj-lt"/>
                  <a:cs typeface="Arial" panose="020B0604020202020204" pitchFamily="34" charset="0"/>
                </a:rPr>
              </a:br>
              <a:r>
                <a:rPr lang="nl-NL" sz="1200" b="1" dirty="0">
                  <a:solidFill>
                    <a:schemeClr val="accent5"/>
                  </a:solidFill>
                  <a:latin typeface="+mj-lt"/>
                  <a:cs typeface="Arial" panose="020B0604020202020204" pitchFamily="34" charset="0"/>
                </a:rPr>
                <a:t>en keuze</a:t>
              </a:r>
            </a:p>
          </p:txBody>
        </p:sp>
        <p:sp>
          <p:nvSpPr>
            <p:cNvPr id="2073" name="Tekstvak 2072">
              <a:extLst>
                <a:ext uri="{FF2B5EF4-FFF2-40B4-BE49-F238E27FC236}">
                  <a16:creationId xmlns:a16="http://schemas.microsoft.com/office/drawing/2014/main" id="{35C9BC98-6DAC-9133-B871-EDC76257BB96}"/>
                </a:ext>
              </a:extLst>
            </p:cNvPr>
            <p:cNvSpPr txBox="1"/>
            <p:nvPr/>
          </p:nvSpPr>
          <p:spPr>
            <a:xfrm>
              <a:off x="3828709" y="3621968"/>
              <a:ext cx="1327386" cy="461665"/>
            </a:xfrm>
            <a:prstGeom prst="rect">
              <a:avLst/>
            </a:prstGeom>
            <a:noFill/>
          </p:spPr>
          <p:txBody>
            <a:bodyPr wrap="square" rtlCol="0">
              <a:spAutoFit/>
            </a:bodyPr>
            <a:lstStyle/>
            <a:p>
              <a:pPr algn="ctr"/>
              <a:r>
                <a:rPr lang="nl-NL" sz="1200" b="1" dirty="0">
                  <a:solidFill>
                    <a:schemeClr val="accent5"/>
                  </a:solidFill>
                  <a:latin typeface="+mj-lt"/>
                  <a:cs typeface="Arial" panose="020B0604020202020204" pitchFamily="34" charset="0"/>
                </a:rPr>
                <a:t>Ontwerp Projectbesluit</a:t>
              </a:r>
            </a:p>
          </p:txBody>
        </p:sp>
        <p:sp>
          <p:nvSpPr>
            <p:cNvPr id="2074" name="Tekstvak 2073">
              <a:extLst>
                <a:ext uri="{FF2B5EF4-FFF2-40B4-BE49-F238E27FC236}">
                  <a16:creationId xmlns:a16="http://schemas.microsoft.com/office/drawing/2014/main" id="{0C833FEB-5085-9594-BC40-5489D137CB4B}"/>
                </a:ext>
              </a:extLst>
            </p:cNvPr>
            <p:cNvSpPr txBox="1"/>
            <p:nvPr/>
          </p:nvSpPr>
          <p:spPr>
            <a:xfrm>
              <a:off x="5286129" y="3623446"/>
              <a:ext cx="1327386" cy="461665"/>
            </a:xfrm>
            <a:prstGeom prst="rect">
              <a:avLst/>
            </a:prstGeom>
            <a:noFill/>
          </p:spPr>
          <p:txBody>
            <a:bodyPr wrap="square" rtlCol="0">
              <a:spAutoFit/>
            </a:bodyPr>
            <a:lstStyle/>
            <a:p>
              <a:pPr algn="ctr"/>
              <a:r>
                <a:rPr lang="nl-NL" sz="1200" b="1" dirty="0">
                  <a:solidFill>
                    <a:schemeClr val="accent5"/>
                  </a:solidFill>
                  <a:latin typeface="+mj-lt"/>
                  <a:cs typeface="Arial" panose="020B0604020202020204" pitchFamily="34" charset="0"/>
                </a:rPr>
                <a:t>Detail-</a:t>
              </a:r>
              <a:br>
                <a:rPr lang="nl-NL" sz="1200" b="1" dirty="0">
                  <a:solidFill>
                    <a:schemeClr val="accent5"/>
                  </a:solidFill>
                  <a:latin typeface="+mj-lt"/>
                  <a:cs typeface="Arial" panose="020B0604020202020204" pitchFamily="34" charset="0"/>
                </a:rPr>
              </a:br>
              <a:r>
                <a:rPr lang="nl-NL" sz="1200" b="1" dirty="0">
                  <a:solidFill>
                    <a:schemeClr val="accent5"/>
                  </a:solidFill>
                  <a:latin typeface="+mj-lt"/>
                  <a:cs typeface="Arial" panose="020B0604020202020204" pitchFamily="34" charset="0"/>
                </a:rPr>
                <a:t>ontwerp</a:t>
              </a:r>
            </a:p>
          </p:txBody>
        </p:sp>
        <p:sp>
          <p:nvSpPr>
            <p:cNvPr id="2075" name="Tekstvak 2074">
              <a:extLst>
                <a:ext uri="{FF2B5EF4-FFF2-40B4-BE49-F238E27FC236}">
                  <a16:creationId xmlns:a16="http://schemas.microsoft.com/office/drawing/2014/main" id="{2495F406-BAB6-6F8F-CE9C-961DD8758019}"/>
                </a:ext>
              </a:extLst>
            </p:cNvPr>
            <p:cNvSpPr txBox="1"/>
            <p:nvPr/>
          </p:nvSpPr>
          <p:spPr>
            <a:xfrm>
              <a:off x="6706058" y="3625996"/>
              <a:ext cx="1327386" cy="461665"/>
            </a:xfrm>
            <a:prstGeom prst="rect">
              <a:avLst/>
            </a:prstGeom>
            <a:noFill/>
          </p:spPr>
          <p:txBody>
            <a:bodyPr wrap="square" rtlCol="0">
              <a:spAutoFit/>
            </a:bodyPr>
            <a:lstStyle/>
            <a:p>
              <a:pPr algn="ctr"/>
              <a:r>
                <a:rPr lang="nl-NL" sz="1200" b="1" dirty="0">
                  <a:solidFill>
                    <a:schemeClr val="accent5"/>
                  </a:solidFill>
                  <a:latin typeface="+mj-lt"/>
                  <a:cs typeface="Arial" panose="020B0604020202020204" pitchFamily="34" charset="0"/>
                </a:rPr>
                <a:t>Project-</a:t>
              </a:r>
              <a:br>
                <a:rPr lang="nl-NL" sz="1200" b="1" dirty="0">
                  <a:solidFill>
                    <a:schemeClr val="accent5"/>
                  </a:solidFill>
                  <a:latin typeface="+mj-lt"/>
                  <a:cs typeface="Arial" panose="020B0604020202020204" pitchFamily="34" charset="0"/>
                </a:rPr>
              </a:br>
              <a:r>
                <a:rPr lang="nl-NL" sz="1200" b="1" dirty="0">
                  <a:solidFill>
                    <a:schemeClr val="accent5"/>
                  </a:solidFill>
                  <a:latin typeface="+mj-lt"/>
                  <a:cs typeface="Arial" panose="020B0604020202020204" pitchFamily="34" charset="0"/>
                </a:rPr>
                <a:t>besluit</a:t>
              </a:r>
            </a:p>
          </p:txBody>
        </p:sp>
        <p:pic>
          <p:nvPicPr>
            <p:cNvPr id="2076" name="Picture 4" descr="Medezeggenschap: geen 'wij' tegen 'zij' | 07 | Alle Hens">
              <a:extLst>
                <a:ext uri="{FF2B5EF4-FFF2-40B4-BE49-F238E27FC236}">
                  <a16:creationId xmlns:a16="http://schemas.microsoft.com/office/drawing/2014/main" id="{4FA29BD6-00E5-BAC1-9225-040145A4E2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784645" y="3939583"/>
              <a:ext cx="486885" cy="486885"/>
            </a:xfrm>
            <a:prstGeom prst="rect">
              <a:avLst/>
            </a:prstGeom>
            <a:noFill/>
            <a:extLst>
              <a:ext uri="{909E8E84-426E-40DD-AFC4-6F175D3DCCD1}">
                <a14:hiddenFill xmlns:a14="http://schemas.microsoft.com/office/drawing/2010/main">
                  <a:solidFill>
                    <a:srgbClr val="FFFFFF"/>
                  </a:solidFill>
                </a14:hiddenFill>
              </a:ext>
            </a:extLst>
          </p:spPr>
        </p:pic>
        <p:pic>
          <p:nvPicPr>
            <p:cNvPr id="2077" name="Picture 4" descr="Medezeggenschap: geen 'wij' tegen 'zij' | 07 | Alle Hens">
              <a:extLst>
                <a:ext uri="{FF2B5EF4-FFF2-40B4-BE49-F238E27FC236}">
                  <a16:creationId xmlns:a16="http://schemas.microsoft.com/office/drawing/2014/main" id="{136D8A73-3A30-9A83-D01C-FEA0E0902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493334" y="3939583"/>
              <a:ext cx="486885" cy="486885"/>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4" descr="Medezeggenschap: geen 'wij' tegen 'zij' | 07 | Alle Hens">
              <a:extLst>
                <a:ext uri="{FF2B5EF4-FFF2-40B4-BE49-F238E27FC236}">
                  <a16:creationId xmlns:a16="http://schemas.microsoft.com/office/drawing/2014/main" id="{4365AFDD-C317-0835-CECE-DE28E3D0B6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584578" y="4659335"/>
              <a:ext cx="433803" cy="433803"/>
            </a:xfrm>
            <a:prstGeom prst="rect">
              <a:avLst/>
            </a:prstGeom>
            <a:noFill/>
            <a:extLst>
              <a:ext uri="{909E8E84-426E-40DD-AFC4-6F175D3DCCD1}">
                <a14:hiddenFill xmlns:a14="http://schemas.microsoft.com/office/drawing/2010/main">
                  <a:solidFill>
                    <a:srgbClr val="FFFFFF"/>
                  </a:solidFill>
                </a14:hiddenFill>
              </a:ext>
            </a:extLst>
          </p:spPr>
        </p:pic>
        <p:sp>
          <p:nvSpPr>
            <p:cNvPr id="2079" name="Tekstvak 2078">
              <a:extLst>
                <a:ext uri="{FF2B5EF4-FFF2-40B4-BE49-F238E27FC236}">
                  <a16:creationId xmlns:a16="http://schemas.microsoft.com/office/drawing/2014/main" id="{6A23C185-3469-86A7-070D-C04B8145FB9A}"/>
                </a:ext>
              </a:extLst>
            </p:cNvPr>
            <p:cNvSpPr txBox="1"/>
            <p:nvPr/>
          </p:nvSpPr>
          <p:spPr>
            <a:xfrm>
              <a:off x="6973238" y="4747902"/>
              <a:ext cx="1429191" cy="286254"/>
            </a:xfrm>
            <a:prstGeom prst="rect">
              <a:avLst/>
            </a:prstGeom>
            <a:noFill/>
          </p:spPr>
          <p:txBody>
            <a:bodyPr wrap="square" rtlCol="0">
              <a:spAutoFit/>
            </a:bodyPr>
            <a:lstStyle/>
            <a:p>
              <a:pPr algn="ctr"/>
              <a:r>
                <a:rPr lang="nl-NL" sz="1200" b="1" dirty="0">
                  <a:solidFill>
                    <a:schemeClr val="accent5"/>
                  </a:solidFill>
                  <a:latin typeface="+mj-lt"/>
                  <a:cs typeface="Arial" panose="020B0604020202020204" pitchFamily="34" charset="0"/>
                </a:rPr>
                <a:t>= inspraakmoment</a:t>
              </a:r>
            </a:p>
          </p:txBody>
        </p:sp>
        <p:sp>
          <p:nvSpPr>
            <p:cNvPr id="2080" name="Tekstvak 2079">
              <a:extLst>
                <a:ext uri="{FF2B5EF4-FFF2-40B4-BE49-F238E27FC236}">
                  <a16:creationId xmlns:a16="http://schemas.microsoft.com/office/drawing/2014/main" id="{AD7E8B58-6C57-565B-89BE-386DAE8CE46F}"/>
                </a:ext>
              </a:extLst>
            </p:cNvPr>
            <p:cNvSpPr txBox="1"/>
            <p:nvPr/>
          </p:nvSpPr>
          <p:spPr>
            <a:xfrm>
              <a:off x="641873" y="2320924"/>
              <a:ext cx="4354163" cy="338554"/>
            </a:xfrm>
            <a:prstGeom prst="rect">
              <a:avLst/>
            </a:prstGeom>
            <a:noFill/>
          </p:spPr>
          <p:txBody>
            <a:bodyPr wrap="square" rtlCol="0">
              <a:spAutoFit/>
            </a:bodyPr>
            <a:lstStyle/>
            <a:p>
              <a:pPr algn="ctr"/>
              <a:r>
                <a:rPr lang="nl-NL" sz="1600" b="1" dirty="0" err="1">
                  <a:solidFill>
                    <a:schemeClr val="accent5"/>
                  </a:solidFill>
                  <a:latin typeface="Arial" panose="020B0604020202020204" pitchFamily="34" charset="0"/>
                  <a:cs typeface="Arial" panose="020B0604020202020204" pitchFamily="34" charset="0"/>
                </a:rPr>
                <a:t>Planuitwerkingsfase</a:t>
              </a:r>
              <a:r>
                <a:rPr lang="nl-NL" sz="1600" b="1" dirty="0">
                  <a:solidFill>
                    <a:schemeClr val="accent5"/>
                  </a:solidFill>
                  <a:latin typeface="Arial" panose="020B0604020202020204" pitchFamily="34" charset="0"/>
                  <a:cs typeface="Arial" panose="020B0604020202020204" pitchFamily="34" charset="0"/>
                </a:rPr>
                <a:t> (eind 2023 – 2026)</a:t>
              </a:r>
            </a:p>
          </p:txBody>
        </p:sp>
      </p:grpSp>
    </p:spTree>
    <p:extLst>
      <p:ext uri="{BB962C8B-B14F-4D97-AF65-F5344CB8AC3E}">
        <p14:creationId xmlns:p14="http://schemas.microsoft.com/office/powerpoint/2010/main" val="1823384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erkeLekdijk-titel-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742803"/>
          </a:xfrm>
          <a:prstGeom prst="rect">
            <a:avLst/>
          </a:prstGeom>
        </p:spPr>
      </p:pic>
      <p:sp>
        <p:nvSpPr>
          <p:cNvPr id="6" name="Text Box 40">
            <a:extLst>
              <a:ext uri="{FF2B5EF4-FFF2-40B4-BE49-F238E27FC236}">
                <a16:creationId xmlns:a16="http://schemas.microsoft.com/office/drawing/2014/main" id="{86702B87-0785-945B-B386-4A5CD8AE5C64}"/>
              </a:ext>
            </a:extLst>
          </p:cNvPr>
          <p:cNvSpPr txBox="1">
            <a:spLocks noChangeArrowheads="1"/>
          </p:cNvSpPr>
          <p:nvPr/>
        </p:nvSpPr>
        <p:spPr bwMode="auto">
          <a:xfrm>
            <a:off x="820396" y="753835"/>
            <a:ext cx="5015817" cy="538797"/>
          </a:xfrm>
          <a:prstGeom prst="rect">
            <a:avLst/>
          </a:prstGeom>
          <a:noFill/>
          <a:ln>
            <a:noFill/>
          </a:ln>
          <a:extLst>
            <a:ext uri="{909E8E84-426E-40dd-AFC4-6F175D3DCCD1}">
              <a14:hiddenFill xmlns="" xmlns:lc="http://schemas.openxmlformats.org/drawingml/2006/lockedCanvas" xmlns:arto="http://schemas.microsoft.com/office/word/2006/arto"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solidFill>
                  <a:srgbClr val="FFFFFF"/>
                </a:solidFill>
              </a14:hiddenFill>
            </a:ext>
            <a:ext uri="{91240B29-F687-4f45-9708-019B960494DF}">
              <a14:hiddenLine xmlns="" xmlns:lc="http://schemas.openxmlformats.org/drawingml/2006/lockedCanvas" xmlns:arto="http://schemas.microsoft.com/office/word/2006/arto"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w="9525">
                <a:solidFill>
                  <a:srgbClr val="000000"/>
                </a:solidFill>
                <a:miter lim="800000"/>
                <a:headEnd/>
                <a:tailEnd/>
              </a14:hiddenLine>
            </a:ext>
          </a:extLst>
        </p:spPr>
        <p:txBody>
          <a:bodyPr rot="0" vert="horz" wrap="square" lIns="0" tIns="0" rIns="0" bIns="0" anchor="t" anchorCtr="0" upright="1">
            <a:noAutofit/>
          </a:bodyPr>
          <a:lstStyle/>
          <a:p>
            <a:pPr>
              <a:spcAft>
                <a:spcPts val="600"/>
              </a:spcAft>
            </a:pPr>
            <a:r>
              <a:rPr lang="en-US" sz="2400" b="1" dirty="0" err="1">
                <a:solidFill>
                  <a:schemeClr val="accent1"/>
                </a:solidFill>
                <a:latin typeface="Arial"/>
                <a:ea typeface="Yu Gothic Light"/>
                <a:cs typeface="Times New Roman"/>
              </a:rPr>
              <a:t>Vooruitblik</a:t>
            </a:r>
            <a:endParaRPr lang="en-US" sz="2400" b="1" dirty="0">
              <a:solidFill>
                <a:schemeClr val="accent1"/>
              </a:solidFill>
              <a:latin typeface="Arial"/>
              <a:ea typeface="Yu Gothic Light"/>
              <a:cs typeface="Times New Roman"/>
            </a:endParaRPr>
          </a:p>
        </p:txBody>
      </p:sp>
      <p:pic>
        <p:nvPicPr>
          <p:cNvPr id="9" name="Picture 14" descr="Team Work Conference Icon, Simple Style Stock Vector - Illustration of  discussion, gear: 130130646">
            <a:extLst>
              <a:ext uri="{FF2B5EF4-FFF2-40B4-BE49-F238E27FC236}">
                <a16:creationId xmlns:a16="http://schemas.microsoft.com/office/drawing/2014/main" id="{D10E109B-1787-AC74-454A-AA66887AEE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220"/>
          <a:stretch>
            <a:fillRect/>
          </a:stretch>
        </p:blipFill>
        <p:spPr bwMode="auto">
          <a:xfrm>
            <a:off x="1991073" y="5039368"/>
            <a:ext cx="352425"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ubtitle 2">
            <a:extLst>
              <a:ext uri="{FF2B5EF4-FFF2-40B4-BE49-F238E27FC236}">
                <a16:creationId xmlns:a16="http://schemas.microsoft.com/office/drawing/2014/main" id="{EEEEDB17-DE08-155D-63BF-9E70F66E263C}"/>
              </a:ext>
            </a:extLst>
          </p:cNvPr>
          <p:cNvSpPr txBox="1">
            <a:spLocks/>
          </p:cNvSpPr>
          <p:nvPr/>
        </p:nvSpPr>
        <p:spPr>
          <a:xfrm>
            <a:off x="175100" y="1800666"/>
            <a:ext cx="9009062" cy="865187"/>
          </a:xfrm>
          <a:prstGeom prst="rect">
            <a:avLst/>
          </a:prstGeom>
        </p:spPr>
        <p:txBody>
          <a:bodyPr vert="horz" lIns="68580" tIns="34290" rIns="68580" bIns="34290" rtlCol="0">
            <a:normAutofit/>
          </a:bodyPr>
          <a:lstStyle>
            <a:lvl1pPr marL="215498" indent="-215498" algn="l" defTabSz="861993" rtl="0" eaLnBrk="1" latinLnBrk="0" hangingPunct="1">
              <a:lnSpc>
                <a:spcPct val="90000"/>
              </a:lnSpc>
              <a:spcBef>
                <a:spcPts val="942"/>
              </a:spcBef>
              <a:buFont typeface="Arial" panose="020B0604020202020204" pitchFamily="34" charset="0"/>
              <a:buChar char="•"/>
              <a:defRPr sz="2639" kern="1200">
                <a:solidFill>
                  <a:schemeClr val="tx1"/>
                </a:solidFill>
                <a:latin typeface="+mn-lt"/>
                <a:ea typeface="+mn-ea"/>
                <a:cs typeface="+mn-cs"/>
              </a:defRPr>
            </a:lvl1pPr>
            <a:lvl2pPr marL="646494" indent="-215498" algn="l" defTabSz="861993" rtl="0" eaLnBrk="1" latinLnBrk="0" hangingPunct="1">
              <a:lnSpc>
                <a:spcPct val="90000"/>
              </a:lnSpc>
              <a:spcBef>
                <a:spcPts val="471"/>
              </a:spcBef>
              <a:buFont typeface="Arial" panose="020B0604020202020204" pitchFamily="34" charset="0"/>
              <a:buChar char="•"/>
              <a:defRPr sz="2263" kern="1200">
                <a:solidFill>
                  <a:schemeClr val="tx1"/>
                </a:solidFill>
                <a:latin typeface="+mn-lt"/>
                <a:ea typeface="+mn-ea"/>
                <a:cs typeface="+mn-cs"/>
              </a:defRPr>
            </a:lvl2pPr>
            <a:lvl3pPr marL="1077491" indent="-215498" algn="l" defTabSz="861993" rtl="0" eaLnBrk="1" latinLnBrk="0" hangingPunct="1">
              <a:lnSpc>
                <a:spcPct val="90000"/>
              </a:lnSpc>
              <a:spcBef>
                <a:spcPts val="471"/>
              </a:spcBef>
              <a:buFont typeface="Arial" panose="020B0604020202020204" pitchFamily="34" charset="0"/>
              <a:buChar char="•"/>
              <a:defRPr sz="1886" kern="1200">
                <a:solidFill>
                  <a:schemeClr val="tx1"/>
                </a:solidFill>
                <a:latin typeface="+mn-lt"/>
                <a:ea typeface="+mn-ea"/>
                <a:cs typeface="+mn-cs"/>
              </a:defRPr>
            </a:lvl3pPr>
            <a:lvl4pPr marL="1508487"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4pPr>
            <a:lvl5pPr marL="1939484"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5pPr>
            <a:lvl6pPr marL="2370481"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6pPr>
            <a:lvl7pPr marL="2801477"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7pPr>
            <a:lvl8pPr marL="3232474"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8pPr>
            <a:lvl9pPr marL="3663470"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9pPr>
          </a:lstStyle>
          <a:p>
            <a:pPr marL="0" indent="0">
              <a:spcBef>
                <a:spcPct val="0"/>
              </a:spcBef>
              <a:buNone/>
            </a:pPr>
            <a:r>
              <a:rPr lang="nl-NL" altLang="nl-NL" sz="2000" b="1" dirty="0">
                <a:solidFill>
                  <a:srgbClr val="0070BA"/>
                </a:solidFill>
                <a:latin typeface="Arial MT Md"/>
                <a:ea typeface="Arial MT Md"/>
                <a:cs typeface="Arial MT Md"/>
              </a:rPr>
              <a:t>Hoofdlijnen participatie en communicatie gedurende de planuitwerking</a:t>
            </a:r>
          </a:p>
        </p:txBody>
      </p:sp>
      <p:sp>
        <p:nvSpPr>
          <p:cNvPr id="11" name="Rectangle 5">
            <a:extLst>
              <a:ext uri="{FF2B5EF4-FFF2-40B4-BE49-F238E27FC236}">
                <a16:creationId xmlns:a16="http://schemas.microsoft.com/office/drawing/2014/main" id="{884E3954-C4E6-DA8E-1F7F-F1149C2E97E4}"/>
              </a:ext>
            </a:extLst>
          </p:cNvPr>
          <p:cNvSpPr/>
          <p:nvPr/>
        </p:nvSpPr>
        <p:spPr bwMode="auto">
          <a:xfrm>
            <a:off x="506887" y="2709101"/>
            <a:ext cx="8307095" cy="603250"/>
          </a:xfrm>
          <a:prstGeom prst="rect">
            <a:avLst/>
          </a:prstGeom>
          <a:gradFill flip="none" rotWithShape="1">
            <a:gsLst>
              <a:gs pos="0">
                <a:schemeClr val="accent1">
                  <a:lumMod val="5000"/>
                  <a:lumOff val="95000"/>
                </a:schemeClr>
              </a:gs>
              <a:gs pos="0">
                <a:srgbClr val="F42736"/>
              </a:gs>
              <a:gs pos="0">
                <a:srgbClr val="F42736"/>
              </a:gs>
              <a:gs pos="100000">
                <a:srgbClr val="0063B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dirty="0"/>
          </a:p>
        </p:txBody>
      </p:sp>
      <p:sp>
        <p:nvSpPr>
          <p:cNvPr id="12" name="TextBox 6">
            <a:extLst>
              <a:ext uri="{FF2B5EF4-FFF2-40B4-BE49-F238E27FC236}">
                <a16:creationId xmlns:a16="http://schemas.microsoft.com/office/drawing/2014/main" id="{42B7C52B-4558-7726-7D24-46246551769B}"/>
              </a:ext>
            </a:extLst>
          </p:cNvPr>
          <p:cNvSpPr txBox="1">
            <a:spLocks noChangeArrowheads="1"/>
          </p:cNvSpPr>
          <p:nvPr/>
        </p:nvSpPr>
        <p:spPr bwMode="auto">
          <a:xfrm>
            <a:off x="626999" y="2819189"/>
            <a:ext cx="19380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l-NL" altLang="nl-NL" sz="1800" dirty="0">
                <a:solidFill>
                  <a:schemeClr val="bg1"/>
                </a:solidFill>
                <a:latin typeface="Arial" panose="020B0604020202020204" pitchFamily="34" charset="0"/>
                <a:cs typeface="Arial" panose="020B0604020202020204" pitchFamily="34" charset="0"/>
              </a:rPr>
              <a:t>Opstartfase</a:t>
            </a:r>
          </a:p>
        </p:txBody>
      </p:sp>
      <p:sp>
        <p:nvSpPr>
          <p:cNvPr id="13" name="TextBox 12">
            <a:extLst>
              <a:ext uri="{FF2B5EF4-FFF2-40B4-BE49-F238E27FC236}">
                <a16:creationId xmlns:a16="http://schemas.microsoft.com/office/drawing/2014/main" id="{9168FCD8-6894-ECEA-E4B9-D5A84C98612E}"/>
              </a:ext>
            </a:extLst>
          </p:cNvPr>
          <p:cNvSpPr txBox="1">
            <a:spLocks noChangeArrowheads="1"/>
          </p:cNvSpPr>
          <p:nvPr/>
        </p:nvSpPr>
        <p:spPr bwMode="auto">
          <a:xfrm>
            <a:off x="2303199" y="2835789"/>
            <a:ext cx="21863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l-NL" altLang="nl-NL" sz="1800" dirty="0">
                <a:solidFill>
                  <a:schemeClr val="bg1"/>
                </a:solidFill>
                <a:latin typeface="Arial" panose="020B0604020202020204" pitchFamily="34" charset="0"/>
                <a:cs typeface="Arial" panose="020B0604020202020204" pitchFamily="34" charset="0"/>
              </a:rPr>
              <a:t>Afwegingsfase</a:t>
            </a:r>
          </a:p>
        </p:txBody>
      </p:sp>
      <p:sp>
        <p:nvSpPr>
          <p:cNvPr id="14" name="TextBox 13">
            <a:extLst>
              <a:ext uri="{FF2B5EF4-FFF2-40B4-BE49-F238E27FC236}">
                <a16:creationId xmlns:a16="http://schemas.microsoft.com/office/drawing/2014/main" id="{C4ABC432-E606-8E2A-E50F-7379E509BD7F}"/>
              </a:ext>
            </a:extLst>
          </p:cNvPr>
          <p:cNvSpPr txBox="1">
            <a:spLocks noChangeArrowheads="1"/>
          </p:cNvSpPr>
          <p:nvPr/>
        </p:nvSpPr>
        <p:spPr bwMode="auto">
          <a:xfrm>
            <a:off x="6723078" y="2826644"/>
            <a:ext cx="22367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l-NL" altLang="nl-NL" sz="1800" dirty="0">
                <a:solidFill>
                  <a:schemeClr val="bg1"/>
                </a:solidFill>
                <a:latin typeface="Arial" panose="020B0604020202020204" pitchFamily="34" charset="0"/>
                <a:cs typeface="Arial" panose="020B0604020202020204" pitchFamily="34" charset="0"/>
              </a:rPr>
              <a:t>Vaststellingsfase</a:t>
            </a:r>
          </a:p>
        </p:txBody>
      </p:sp>
      <p:sp>
        <p:nvSpPr>
          <p:cNvPr id="15" name="Arrow: Chevron 9">
            <a:extLst>
              <a:ext uri="{FF2B5EF4-FFF2-40B4-BE49-F238E27FC236}">
                <a16:creationId xmlns:a16="http://schemas.microsoft.com/office/drawing/2014/main" id="{154EFDFE-E349-C892-8BF8-784688B7DADF}"/>
              </a:ext>
            </a:extLst>
          </p:cNvPr>
          <p:cNvSpPr/>
          <p:nvPr/>
        </p:nvSpPr>
        <p:spPr bwMode="auto">
          <a:xfrm>
            <a:off x="2013075" y="2704601"/>
            <a:ext cx="357188" cy="609600"/>
          </a:xfrm>
          <a:prstGeom prst="chevron">
            <a:avLst>
              <a:gd name="adj" fmla="val 728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chemeClr val="tx1"/>
              </a:solidFill>
            </a:endParaRPr>
          </a:p>
        </p:txBody>
      </p:sp>
      <p:sp>
        <p:nvSpPr>
          <p:cNvPr id="16" name="TextBox 11">
            <a:extLst>
              <a:ext uri="{FF2B5EF4-FFF2-40B4-BE49-F238E27FC236}">
                <a16:creationId xmlns:a16="http://schemas.microsoft.com/office/drawing/2014/main" id="{A3AE158D-002B-F1C7-8451-69220542C884}"/>
              </a:ext>
            </a:extLst>
          </p:cNvPr>
          <p:cNvSpPr txBox="1">
            <a:spLocks noChangeArrowheads="1"/>
          </p:cNvSpPr>
          <p:nvPr/>
        </p:nvSpPr>
        <p:spPr bwMode="auto">
          <a:xfrm>
            <a:off x="769182" y="2464009"/>
            <a:ext cx="83978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l-NL" altLang="nl-NL" sz="900" dirty="0">
                <a:latin typeface="Arial" panose="020B0604020202020204" pitchFamily="34" charset="0"/>
                <a:cs typeface="Arial" panose="020B0604020202020204" pitchFamily="34" charset="0"/>
              </a:rPr>
              <a:t> 2023</a:t>
            </a:r>
          </a:p>
        </p:txBody>
      </p:sp>
      <p:sp>
        <p:nvSpPr>
          <p:cNvPr id="17" name="TextBox 21">
            <a:extLst>
              <a:ext uri="{FF2B5EF4-FFF2-40B4-BE49-F238E27FC236}">
                <a16:creationId xmlns:a16="http://schemas.microsoft.com/office/drawing/2014/main" id="{2C83C981-6470-C17D-8192-280DFE10E303}"/>
              </a:ext>
            </a:extLst>
          </p:cNvPr>
          <p:cNvSpPr txBox="1">
            <a:spLocks noChangeArrowheads="1"/>
          </p:cNvSpPr>
          <p:nvPr/>
        </p:nvSpPr>
        <p:spPr bwMode="auto">
          <a:xfrm>
            <a:off x="2719848" y="2460821"/>
            <a:ext cx="8397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l-NL" altLang="nl-NL" sz="900" dirty="0">
                <a:latin typeface="Arial" panose="020B0604020202020204" pitchFamily="34" charset="0"/>
                <a:cs typeface="Arial" panose="020B0604020202020204" pitchFamily="34" charset="0"/>
              </a:rPr>
              <a:t>2024</a:t>
            </a:r>
          </a:p>
        </p:txBody>
      </p:sp>
      <p:sp>
        <p:nvSpPr>
          <p:cNvPr id="18" name="TextBox 22">
            <a:extLst>
              <a:ext uri="{FF2B5EF4-FFF2-40B4-BE49-F238E27FC236}">
                <a16:creationId xmlns:a16="http://schemas.microsoft.com/office/drawing/2014/main" id="{40D4A858-557C-9967-ED4F-E2BD104C1B5C}"/>
              </a:ext>
            </a:extLst>
          </p:cNvPr>
          <p:cNvSpPr txBox="1">
            <a:spLocks noChangeArrowheads="1"/>
          </p:cNvSpPr>
          <p:nvPr/>
        </p:nvSpPr>
        <p:spPr bwMode="auto">
          <a:xfrm>
            <a:off x="4957255" y="2473631"/>
            <a:ext cx="83978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l-NL" altLang="nl-NL" sz="900" dirty="0">
                <a:latin typeface="Arial" panose="020B0604020202020204" pitchFamily="34" charset="0"/>
                <a:cs typeface="Arial" panose="020B0604020202020204" pitchFamily="34" charset="0"/>
              </a:rPr>
              <a:t>   2025</a:t>
            </a:r>
          </a:p>
        </p:txBody>
      </p:sp>
      <p:pic>
        <p:nvPicPr>
          <p:cNvPr id="19" name="Picture 14" descr="Team Work Conference Icon, Simple Style Stock Vector - Illustration of  discussion, gear: 130130646">
            <a:extLst>
              <a:ext uri="{FF2B5EF4-FFF2-40B4-BE49-F238E27FC236}">
                <a16:creationId xmlns:a16="http://schemas.microsoft.com/office/drawing/2014/main" id="{5FEBA92E-1D32-F8C4-8EA9-6C97C3A417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220"/>
          <a:stretch>
            <a:fillRect/>
          </a:stretch>
        </p:blipFill>
        <p:spPr bwMode="auto">
          <a:xfrm>
            <a:off x="5120542" y="5083587"/>
            <a:ext cx="3524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60">
            <a:extLst>
              <a:ext uri="{FF2B5EF4-FFF2-40B4-BE49-F238E27FC236}">
                <a16:creationId xmlns:a16="http://schemas.microsoft.com/office/drawing/2014/main" id="{9D252510-E3D1-9206-3FA9-E928589543E2}"/>
              </a:ext>
            </a:extLst>
          </p:cNvPr>
          <p:cNvSpPr txBox="1"/>
          <p:nvPr/>
        </p:nvSpPr>
        <p:spPr bwMode="auto">
          <a:xfrm>
            <a:off x="4372319" y="5161317"/>
            <a:ext cx="1066800" cy="669414"/>
          </a:xfrm>
          <a:prstGeom prst="rect">
            <a:avLst/>
          </a:prstGeom>
          <a:noFill/>
        </p:spPr>
        <p:txBody>
          <a:bodyPr lIns="68580" tIns="34290" rIns="68580" bIns="34290">
            <a:spAutoFit/>
          </a:bodyPr>
          <a:lstStyle/>
          <a:p>
            <a:pPr>
              <a:defRPr/>
            </a:pPr>
            <a:r>
              <a:rPr lang="nl-NL" sz="900" b="1" dirty="0">
                <a:latin typeface="Arial" panose="020B0604020202020204" pitchFamily="34" charset="0"/>
                <a:cs typeface="Arial" panose="020B0604020202020204" pitchFamily="34" charset="0"/>
              </a:rPr>
              <a:t>Informeren</a:t>
            </a:r>
            <a:endParaRPr lang="nl-NL" sz="750" b="1" dirty="0">
              <a:latin typeface="Arial" panose="020B0604020202020204" pitchFamily="34" charset="0"/>
              <a:cs typeface="Arial" panose="020B0604020202020204" pitchFamily="34" charset="0"/>
            </a:endParaRPr>
          </a:p>
          <a:p>
            <a:pPr>
              <a:defRPr/>
            </a:pPr>
            <a:r>
              <a:rPr lang="nl-NL" sz="750" dirty="0">
                <a:latin typeface="Arial"/>
                <a:cs typeface="Arial"/>
              </a:rPr>
              <a:t>Bijeenkomst </a:t>
            </a:r>
            <a:br>
              <a:rPr lang="nl-NL" sz="750" dirty="0">
                <a:latin typeface="Arial"/>
                <a:cs typeface="Arial"/>
              </a:rPr>
            </a:br>
            <a:r>
              <a:rPr lang="nl-NL" sz="750" dirty="0">
                <a:latin typeface="Arial"/>
                <a:cs typeface="Arial"/>
              </a:rPr>
              <a:t>VO: tafelsessies </a:t>
            </a:r>
            <a:r>
              <a:rPr lang="nl-NL" sz="750" dirty="0" err="1">
                <a:latin typeface="Arial"/>
                <a:cs typeface="Arial"/>
              </a:rPr>
              <a:t>Lekdijk</a:t>
            </a:r>
            <a:r>
              <a:rPr lang="nl-NL" sz="750" dirty="0">
                <a:latin typeface="Arial"/>
                <a:cs typeface="Arial"/>
              </a:rPr>
              <a:t> en Oude Sluis</a:t>
            </a:r>
            <a:br>
              <a:rPr lang="nl-NL" sz="750" dirty="0">
                <a:latin typeface="Arial"/>
                <a:cs typeface="Arial"/>
              </a:rPr>
            </a:br>
            <a:endParaRPr lang="nl-NL" sz="750" dirty="0">
              <a:latin typeface="Arial"/>
              <a:cs typeface="Arial"/>
            </a:endParaRPr>
          </a:p>
        </p:txBody>
      </p:sp>
      <p:sp>
        <p:nvSpPr>
          <p:cNvPr id="21" name="Oval 76">
            <a:extLst>
              <a:ext uri="{FF2B5EF4-FFF2-40B4-BE49-F238E27FC236}">
                <a16:creationId xmlns:a16="http://schemas.microsoft.com/office/drawing/2014/main" id="{D904C4D1-0236-864B-0E90-1377E166FD74}"/>
              </a:ext>
            </a:extLst>
          </p:cNvPr>
          <p:cNvSpPr/>
          <p:nvPr/>
        </p:nvSpPr>
        <p:spPr bwMode="auto">
          <a:xfrm>
            <a:off x="286225" y="3246878"/>
            <a:ext cx="138112" cy="1317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pic>
        <p:nvPicPr>
          <p:cNvPr id="22" name="Picture 14" descr="Team Work Conference Icon, Simple Style Stock Vector - Illustration of  discussion, gear: 130130646">
            <a:extLst>
              <a:ext uri="{FF2B5EF4-FFF2-40B4-BE49-F238E27FC236}">
                <a16:creationId xmlns:a16="http://schemas.microsoft.com/office/drawing/2014/main" id="{C00F88FC-2B79-B0C6-7E6B-0088161A40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220"/>
          <a:stretch>
            <a:fillRect/>
          </a:stretch>
        </p:blipFill>
        <p:spPr bwMode="auto">
          <a:xfrm>
            <a:off x="6859783" y="5036908"/>
            <a:ext cx="352425"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80">
            <a:extLst>
              <a:ext uri="{FF2B5EF4-FFF2-40B4-BE49-F238E27FC236}">
                <a16:creationId xmlns:a16="http://schemas.microsoft.com/office/drawing/2014/main" id="{E57C4AAF-1444-2C0F-1294-21363D2E01BF}"/>
              </a:ext>
            </a:extLst>
          </p:cNvPr>
          <p:cNvSpPr txBox="1"/>
          <p:nvPr/>
        </p:nvSpPr>
        <p:spPr bwMode="auto">
          <a:xfrm>
            <a:off x="6140089" y="5160764"/>
            <a:ext cx="1062038" cy="669414"/>
          </a:xfrm>
          <a:prstGeom prst="rect">
            <a:avLst/>
          </a:prstGeom>
          <a:noFill/>
        </p:spPr>
        <p:txBody>
          <a:bodyPr lIns="68580" tIns="34290" rIns="68580" bIns="34290">
            <a:spAutoFit/>
          </a:bodyPr>
          <a:lstStyle/>
          <a:p>
            <a:pPr>
              <a:defRPr/>
            </a:pPr>
            <a:r>
              <a:rPr lang="nl-NL" sz="900" b="1" dirty="0">
                <a:latin typeface="Arial" panose="020B0604020202020204" pitchFamily="34" charset="0"/>
                <a:cs typeface="Arial" panose="020B0604020202020204" pitchFamily="34" charset="0"/>
              </a:rPr>
              <a:t>Informeren</a:t>
            </a:r>
            <a:endParaRPr lang="nl-NL" sz="825" b="1" dirty="0">
              <a:latin typeface="Arial" panose="020B0604020202020204" pitchFamily="34" charset="0"/>
              <a:cs typeface="Arial" panose="020B0604020202020204" pitchFamily="34" charset="0"/>
            </a:endParaRPr>
          </a:p>
          <a:p>
            <a:pPr>
              <a:defRPr/>
            </a:pPr>
            <a:r>
              <a:rPr lang="nl-NL" sz="750" dirty="0">
                <a:latin typeface="Arial"/>
                <a:cs typeface="Arial"/>
              </a:rPr>
              <a:t>Openbare bijeenkomst voor alle geïnteresseerden: Projectbesluit</a:t>
            </a:r>
          </a:p>
        </p:txBody>
      </p:sp>
      <p:sp>
        <p:nvSpPr>
          <p:cNvPr id="24" name="TextBox 82">
            <a:extLst>
              <a:ext uri="{FF2B5EF4-FFF2-40B4-BE49-F238E27FC236}">
                <a16:creationId xmlns:a16="http://schemas.microsoft.com/office/drawing/2014/main" id="{B68B450E-A8DF-9B89-0D24-F516B4E38A8E}"/>
              </a:ext>
            </a:extLst>
          </p:cNvPr>
          <p:cNvSpPr txBox="1"/>
          <p:nvPr/>
        </p:nvSpPr>
        <p:spPr bwMode="auto">
          <a:xfrm>
            <a:off x="552048" y="3367358"/>
            <a:ext cx="1150938" cy="669414"/>
          </a:xfrm>
          <a:prstGeom prst="rect">
            <a:avLst/>
          </a:prstGeom>
          <a:noFill/>
        </p:spPr>
        <p:txBody>
          <a:bodyPr lIns="68580" tIns="34290" rIns="68580" bIns="34290">
            <a:spAutoFit/>
          </a:bodyPr>
          <a:lstStyle/>
          <a:p>
            <a:pPr>
              <a:defRPr/>
            </a:pPr>
            <a:r>
              <a:rPr lang="nl-NL" sz="900" b="1" dirty="0">
                <a:latin typeface="Arial"/>
                <a:cs typeface="Arial"/>
              </a:rPr>
              <a:t>In gesprek</a:t>
            </a:r>
            <a:endParaRPr lang="nl-NL" sz="900" b="1" dirty="0">
              <a:latin typeface="Arial" panose="020B0604020202020204" pitchFamily="34" charset="0"/>
              <a:cs typeface="Arial" panose="020B0604020202020204" pitchFamily="34" charset="0"/>
            </a:endParaRPr>
          </a:p>
          <a:p>
            <a:pPr>
              <a:defRPr/>
            </a:pPr>
            <a:r>
              <a:rPr lang="nl-NL" sz="750" dirty="0">
                <a:latin typeface="Arial" panose="020B0604020202020204" pitchFamily="34" charset="0"/>
                <a:cs typeface="Arial" panose="020B0604020202020204" pitchFamily="34" charset="0"/>
              </a:rPr>
              <a:t>Persoonlijke gesprekken met belanghebbenden</a:t>
            </a:r>
            <a:br>
              <a:rPr lang="nl-NL" sz="750" dirty="0">
                <a:latin typeface="Arial" panose="020B0604020202020204" pitchFamily="34" charset="0"/>
                <a:cs typeface="Arial" panose="020B0604020202020204" pitchFamily="34" charset="0"/>
              </a:rPr>
            </a:br>
            <a:r>
              <a:rPr lang="nl-NL" sz="750" dirty="0">
                <a:latin typeface="Arial" panose="020B0604020202020204" pitchFamily="34" charset="0"/>
                <a:cs typeface="Arial" panose="020B0604020202020204" pitchFamily="34" charset="0"/>
              </a:rPr>
              <a:t>(aanvullen KES)</a:t>
            </a:r>
          </a:p>
        </p:txBody>
      </p:sp>
      <p:sp>
        <p:nvSpPr>
          <p:cNvPr id="25" name="TextBox 83">
            <a:extLst>
              <a:ext uri="{FF2B5EF4-FFF2-40B4-BE49-F238E27FC236}">
                <a16:creationId xmlns:a16="http://schemas.microsoft.com/office/drawing/2014/main" id="{293DB3F7-0089-0711-B468-5F9C2879FD61}"/>
              </a:ext>
            </a:extLst>
          </p:cNvPr>
          <p:cNvSpPr txBox="1"/>
          <p:nvPr/>
        </p:nvSpPr>
        <p:spPr bwMode="auto">
          <a:xfrm>
            <a:off x="1524905" y="4192137"/>
            <a:ext cx="1066800" cy="438582"/>
          </a:xfrm>
          <a:prstGeom prst="rect">
            <a:avLst/>
          </a:prstGeom>
          <a:noFill/>
        </p:spPr>
        <p:txBody>
          <a:bodyPr lIns="68580" tIns="34290" rIns="68580" bIns="34290">
            <a:spAutoFit/>
          </a:bodyPr>
          <a:lstStyle/>
          <a:p>
            <a:pPr>
              <a:defRPr/>
            </a:pPr>
            <a:r>
              <a:rPr lang="nl-NL" sz="900" b="1" dirty="0">
                <a:latin typeface="Arial"/>
                <a:cs typeface="Arial"/>
              </a:rPr>
              <a:t>Meedoen</a:t>
            </a:r>
            <a:endParaRPr lang="nl-NL" sz="825" b="1" dirty="0">
              <a:latin typeface="Arial" panose="020B0604020202020204" pitchFamily="34" charset="0"/>
              <a:cs typeface="Arial" panose="020B0604020202020204" pitchFamily="34" charset="0"/>
            </a:endParaRPr>
          </a:p>
          <a:p>
            <a:pPr>
              <a:defRPr/>
            </a:pPr>
            <a:r>
              <a:rPr lang="nl-NL" sz="750" dirty="0">
                <a:latin typeface="Arial" panose="020B0604020202020204" pitchFamily="34" charset="0"/>
                <a:cs typeface="Arial" panose="020B0604020202020204" pitchFamily="34" charset="0"/>
              </a:rPr>
              <a:t>Werkgroep 1 </a:t>
            </a:r>
            <a:br>
              <a:rPr lang="nl-NL" sz="750" dirty="0">
                <a:latin typeface="Arial" panose="020B0604020202020204" pitchFamily="34" charset="0"/>
                <a:cs typeface="Arial" panose="020B0604020202020204" pitchFamily="34" charset="0"/>
              </a:rPr>
            </a:br>
            <a:r>
              <a:rPr lang="nl-NL" sz="750" dirty="0">
                <a:latin typeface="Arial" panose="020B0604020202020204" pitchFamily="34" charset="0"/>
                <a:cs typeface="Arial" panose="020B0604020202020204" pitchFamily="34" charset="0"/>
              </a:rPr>
              <a:t>Proces</a:t>
            </a:r>
          </a:p>
        </p:txBody>
      </p:sp>
      <p:pic>
        <p:nvPicPr>
          <p:cNvPr id="26" name="Picture 18" descr="Free Conversation Icon of Glyph style - Available in SVG, PNG, EPS, AI &amp;  Icon fonts">
            <a:extLst>
              <a:ext uri="{FF2B5EF4-FFF2-40B4-BE49-F238E27FC236}">
                <a16:creationId xmlns:a16="http://schemas.microsoft.com/office/drawing/2014/main" id="{682F26D0-63D5-A413-00C4-577175D080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4454"/>
          <a:stretch>
            <a:fillRect/>
          </a:stretch>
        </p:blipFill>
        <p:spPr bwMode="auto">
          <a:xfrm>
            <a:off x="285348" y="3397522"/>
            <a:ext cx="3206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Arrow: Chevron 106">
            <a:extLst>
              <a:ext uri="{FF2B5EF4-FFF2-40B4-BE49-F238E27FC236}">
                <a16:creationId xmlns:a16="http://schemas.microsoft.com/office/drawing/2014/main" id="{B5ECE641-A906-EB33-ABC2-F23711DE8AF3}"/>
              </a:ext>
            </a:extLst>
          </p:cNvPr>
          <p:cNvSpPr/>
          <p:nvPr/>
        </p:nvSpPr>
        <p:spPr bwMode="auto">
          <a:xfrm>
            <a:off x="6296561" y="2699191"/>
            <a:ext cx="371475" cy="608012"/>
          </a:xfrm>
          <a:prstGeom prst="chevron">
            <a:avLst>
              <a:gd name="adj" fmla="val 728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chemeClr val="tx1"/>
              </a:solidFill>
            </a:endParaRPr>
          </a:p>
        </p:txBody>
      </p:sp>
      <p:sp>
        <p:nvSpPr>
          <p:cNvPr id="28" name="TextBox 22">
            <a:extLst>
              <a:ext uri="{FF2B5EF4-FFF2-40B4-BE49-F238E27FC236}">
                <a16:creationId xmlns:a16="http://schemas.microsoft.com/office/drawing/2014/main" id="{A0BBB8A4-F00B-63A3-67AE-3311ABE25E8C}"/>
              </a:ext>
            </a:extLst>
          </p:cNvPr>
          <p:cNvSpPr txBox="1">
            <a:spLocks noChangeArrowheads="1"/>
          </p:cNvSpPr>
          <p:nvPr/>
        </p:nvSpPr>
        <p:spPr bwMode="auto">
          <a:xfrm>
            <a:off x="7437157" y="2473631"/>
            <a:ext cx="8397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l-NL" altLang="nl-NL" sz="900" dirty="0">
                <a:latin typeface="Arial" panose="020B0604020202020204" pitchFamily="34" charset="0"/>
                <a:cs typeface="Arial" panose="020B0604020202020204" pitchFamily="34" charset="0"/>
              </a:rPr>
              <a:t>2026</a:t>
            </a:r>
          </a:p>
        </p:txBody>
      </p:sp>
      <p:pic>
        <p:nvPicPr>
          <p:cNvPr id="29" name="Afbeelding 17">
            <a:extLst>
              <a:ext uri="{FF2B5EF4-FFF2-40B4-BE49-F238E27FC236}">
                <a16:creationId xmlns:a16="http://schemas.microsoft.com/office/drawing/2014/main" id="{A824F192-B3B9-F791-4F18-B2325F73A0A5}"/>
              </a:ext>
            </a:extLst>
          </p:cNvPr>
          <p:cNvPicPr>
            <a:picLocks noChangeAspect="1"/>
          </p:cNvPicPr>
          <p:nvPr/>
        </p:nvPicPr>
        <p:blipFill>
          <a:blip r:embed="rId6">
            <a:extLst>
              <a:ext uri="{28A0092B-C50C-407E-A947-70E740481C1C}">
                <a14:useLocalDpi xmlns:a14="http://schemas.microsoft.com/office/drawing/2010/main" val="0"/>
              </a:ext>
            </a:extLst>
          </a:blip>
          <a:srcRect t="12222" b="25755"/>
          <a:stretch>
            <a:fillRect/>
          </a:stretch>
        </p:blipFill>
        <p:spPr bwMode="auto">
          <a:xfrm>
            <a:off x="1521732" y="4628953"/>
            <a:ext cx="5683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83">
            <a:extLst>
              <a:ext uri="{FF2B5EF4-FFF2-40B4-BE49-F238E27FC236}">
                <a16:creationId xmlns:a16="http://schemas.microsoft.com/office/drawing/2014/main" id="{CD71CA53-52A2-E3F9-A293-4EFC3D4A4BB2}"/>
              </a:ext>
            </a:extLst>
          </p:cNvPr>
          <p:cNvSpPr txBox="1"/>
          <p:nvPr/>
        </p:nvSpPr>
        <p:spPr bwMode="auto">
          <a:xfrm>
            <a:off x="3250750" y="4188677"/>
            <a:ext cx="1066800" cy="438582"/>
          </a:xfrm>
          <a:prstGeom prst="rect">
            <a:avLst/>
          </a:prstGeom>
          <a:noFill/>
        </p:spPr>
        <p:txBody>
          <a:bodyPr lIns="68580" tIns="34290" rIns="68580" bIns="34290">
            <a:spAutoFit/>
          </a:bodyPr>
          <a:lstStyle/>
          <a:p>
            <a:pPr>
              <a:defRPr/>
            </a:pPr>
            <a:r>
              <a:rPr lang="nl-NL" sz="900" b="1" dirty="0">
                <a:latin typeface="Arial"/>
                <a:cs typeface="Arial"/>
              </a:rPr>
              <a:t>Meedoen</a:t>
            </a:r>
            <a:endParaRPr lang="nl-NL" sz="825" b="1" dirty="0">
              <a:latin typeface="Arial" panose="020B0604020202020204" pitchFamily="34" charset="0"/>
              <a:cs typeface="Arial" panose="020B0604020202020204" pitchFamily="34" charset="0"/>
            </a:endParaRPr>
          </a:p>
          <a:p>
            <a:pPr>
              <a:defRPr/>
            </a:pPr>
            <a:r>
              <a:rPr lang="nl-NL" sz="750" dirty="0">
                <a:latin typeface="Arial" panose="020B0604020202020204" pitchFamily="34" charset="0"/>
                <a:cs typeface="Arial" panose="020B0604020202020204" pitchFamily="34" charset="0"/>
              </a:rPr>
              <a:t>Werkgroep 3</a:t>
            </a:r>
            <a:br>
              <a:rPr lang="nl-NL" sz="750" dirty="0">
                <a:latin typeface="Arial" panose="020B0604020202020204" pitchFamily="34" charset="0"/>
                <a:cs typeface="Arial" panose="020B0604020202020204" pitchFamily="34" charset="0"/>
              </a:rPr>
            </a:br>
            <a:r>
              <a:rPr lang="nl-NL" sz="750" dirty="0">
                <a:latin typeface="Arial" panose="020B0604020202020204" pitchFamily="34" charset="0"/>
                <a:cs typeface="Arial" panose="020B0604020202020204" pitchFamily="34" charset="0"/>
              </a:rPr>
              <a:t>Varianten</a:t>
            </a:r>
          </a:p>
        </p:txBody>
      </p:sp>
      <p:pic>
        <p:nvPicPr>
          <p:cNvPr id="31" name="Afbeelding 71">
            <a:extLst>
              <a:ext uri="{FF2B5EF4-FFF2-40B4-BE49-F238E27FC236}">
                <a16:creationId xmlns:a16="http://schemas.microsoft.com/office/drawing/2014/main" id="{3871C107-FD5F-4685-D7BF-57377FA36490}"/>
              </a:ext>
            </a:extLst>
          </p:cNvPr>
          <p:cNvPicPr>
            <a:picLocks noChangeAspect="1"/>
          </p:cNvPicPr>
          <p:nvPr/>
        </p:nvPicPr>
        <p:blipFill>
          <a:blip r:embed="rId6">
            <a:extLst>
              <a:ext uri="{28A0092B-C50C-407E-A947-70E740481C1C}">
                <a14:useLocalDpi xmlns:a14="http://schemas.microsoft.com/office/drawing/2010/main" val="0"/>
              </a:ext>
            </a:extLst>
          </a:blip>
          <a:srcRect t="12222" b="25755"/>
          <a:stretch>
            <a:fillRect/>
          </a:stretch>
        </p:blipFill>
        <p:spPr bwMode="auto">
          <a:xfrm>
            <a:off x="3249163" y="4619201"/>
            <a:ext cx="566737"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83">
            <a:extLst>
              <a:ext uri="{FF2B5EF4-FFF2-40B4-BE49-F238E27FC236}">
                <a16:creationId xmlns:a16="http://schemas.microsoft.com/office/drawing/2014/main" id="{359D34ED-CF27-F775-8475-E33570F0ABA6}"/>
              </a:ext>
            </a:extLst>
          </p:cNvPr>
          <p:cNvSpPr txBox="1"/>
          <p:nvPr/>
        </p:nvSpPr>
        <p:spPr bwMode="auto">
          <a:xfrm>
            <a:off x="4811436" y="4195302"/>
            <a:ext cx="1066800" cy="438582"/>
          </a:xfrm>
          <a:prstGeom prst="rect">
            <a:avLst/>
          </a:prstGeom>
          <a:noFill/>
        </p:spPr>
        <p:txBody>
          <a:bodyPr lIns="68580" tIns="34290" rIns="68580" bIns="34290">
            <a:spAutoFit/>
          </a:bodyPr>
          <a:lstStyle/>
          <a:p>
            <a:pPr>
              <a:defRPr/>
            </a:pPr>
            <a:r>
              <a:rPr lang="nl-NL" sz="900" b="1" dirty="0">
                <a:latin typeface="Arial"/>
                <a:cs typeface="Arial"/>
              </a:rPr>
              <a:t>Meedoen</a:t>
            </a:r>
            <a:endParaRPr lang="nl-NL" sz="825" b="1" dirty="0">
              <a:latin typeface="Arial" panose="020B0604020202020204" pitchFamily="34" charset="0"/>
              <a:cs typeface="Arial" panose="020B0604020202020204" pitchFamily="34" charset="0"/>
            </a:endParaRPr>
          </a:p>
          <a:p>
            <a:pPr>
              <a:defRPr/>
            </a:pPr>
            <a:r>
              <a:rPr lang="nl-NL" sz="750" dirty="0">
                <a:latin typeface="Arial" panose="020B0604020202020204" pitchFamily="34" charset="0"/>
                <a:cs typeface="Arial" panose="020B0604020202020204" pitchFamily="34" charset="0"/>
              </a:rPr>
              <a:t>Werkgroep 4</a:t>
            </a:r>
            <a:br>
              <a:rPr lang="nl-NL" sz="750" dirty="0">
                <a:latin typeface="Arial" panose="020B0604020202020204" pitchFamily="34" charset="0"/>
                <a:cs typeface="Arial" panose="020B0604020202020204" pitchFamily="34" charset="0"/>
              </a:rPr>
            </a:br>
            <a:r>
              <a:rPr lang="nl-NL" sz="750" dirty="0">
                <a:latin typeface="Arial" panose="020B0604020202020204" pitchFamily="34" charset="0"/>
                <a:cs typeface="Arial" panose="020B0604020202020204" pitchFamily="34" charset="0"/>
              </a:rPr>
              <a:t>VO</a:t>
            </a:r>
          </a:p>
        </p:txBody>
      </p:sp>
      <p:pic>
        <p:nvPicPr>
          <p:cNvPr id="33" name="Afbeelding 73">
            <a:extLst>
              <a:ext uri="{FF2B5EF4-FFF2-40B4-BE49-F238E27FC236}">
                <a16:creationId xmlns:a16="http://schemas.microsoft.com/office/drawing/2014/main" id="{7B52F77D-27E0-C33F-6BD2-EC84F0975E75}"/>
              </a:ext>
            </a:extLst>
          </p:cNvPr>
          <p:cNvPicPr>
            <a:picLocks noChangeAspect="1"/>
          </p:cNvPicPr>
          <p:nvPr/>
        </p:nvPicPr>
        <p:blipFill>
          <a:blip r:embed="rId6">
            <a:extLst>
              <a:ext uri="{28A0092B-C50C-407E-A947-70E740481C1C}">
                <a14:useLocalDpi xmlns:a14="http://schemas.microsoft.com/office/drawing/2010/main" val="0"/>
              </a:ext>
            </a:extLst>
          </a:blip>
          <a:srcRect t="12222" b="25755"/>
          <a:stretch>
            <a:fillRect/>
          </a:stretch>
        </p:blipFill>
        <p:spPr bwMode="auto">
          <a:xfrm>
            <a:off x="4817245" y="4584880"/>
            <a:ext cx="566738"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83">
            <a:extLst>
              <a:ext uri="{FF2B5EF4-FFF2-40B4-BE49-F238E27FC236}">
                <a16:creationId xmlns:a16="http://schemas.microsoft.com/office/drawing/2014/main" id="{0F291819-BFC2-EA2E-9B16-4EE1A5DC0D04}"/>
              </a:ext>
            </a:extLst>
          </p:cNvPr>
          <p:cNvSpPr txBox="1"/>
          <p:nvPr/>
        </p:nvSpPr>
        <p:spPr bwMode="auto">
          <a:xfrm>
            <a:off x="6644594" y="4199634"/>
            <a:ext cx="1066800" cy="438582"/>
          </a:xfrm>
          <a:prstGeom prst="rect">
            <a:avLst/>
          </a:prstGeom>
          <a:noFill/>
        </p:spPr>
        <p:txBody>
          <a:bodyPr lIns="68580" tIns="34290" rIns="68580" bIns="34290">
            <a:spAutoFit/>
          </a:bodyPr>
          <a:lstStyle/>
          <a:p>
            <a:pPr>
              <a:defRPr/>
            </a:pPr>
            <a:r>
              <a:rPr lang="nl-NL" sz="900" b="1" dirty="0">
                <a:latin typeface="Arial"/>
                <a:cs typeface="Arial"/>
              </a:rPr>
              <a:t>Meedoen</a:t>
            </a:r>
            <a:endParaRPr lang="nl-NL" sz="825" b="1" dirty="0">
              <a:latin typeface="Arial" panose="020B0604020202020204" pitchFamily="34" charset="0"/>
              <a:cs typeface="Arial" panose="020B0604020202020204" pitchFamily="34" charset="0"/>
            </a:endParaRPr>
          </a:p>
          <a:p>
            <a:pPr>
              <a:defRPr/>
            </a:pPr>
            <a:r>
              <a:rPr lang="nl-NL" sz="750" dirty="0">
                <a:latin typeface="Arial" panose="020B0604020202020204" pitchFamily="34" charset="0"/>
                <a:cs typeface="Arial" panose="020B0604020202020204" pitchFamily="34" charset="0"/>
              </a:rPr>
              <a:t>Werkgroep 5</a:t>
            </a:r>
            <a:br>
              <a:rPr lang="nl-NL" sz="750" dirty="0">
                <a:latin typeface="Arial" panose="020B0604020202020204" pitchFamily="34" charset="0"/>
                <a:cs typeface="Arial" panose="020B0604020202020204" pitchFamily="34" charset="0"/>
              </a:rPr>
            </a:br>
            <a:r>
              <a:rPr lang="nl-NL" sz="750" dirty="0">
                <a:latin typeface="Arial" panose="020B0604020202020204" pitchFamily="34" charset="0"/>
                <a:cs typeface="Arial" panose="020B0604020202020204" pitchFamily="34" charset="0"/>
              </a:rPr>
              <a:t>DO</a:t>
            </a:r>
          </a:p>
        </p:txBody>
      </p:sp>
      <p:pic>
        <p:nvPicPr>
          <p:cNvPr id="35" name="Afbeelding 75">
            <a:extLst>
              <a:ext uri="{FF2B5EF4-FFF2-40B4-BE49-F238E27FC236}">
                <a16:creationId xmlns:a16="http://schemas.microsoft.com/office/drawing/2014/main" id="{8D2E2BAA-5203-CB6B-3EE8-26A91A010FB9}"/>
              </a:ext>
            </a:extLst>
          </p:cNvPr>
          <p:cNvPicPr>
            <a:picLocks noChangeAspect="1"/>
          </p:cNvPicPr>
          <p:nvPr/>
        </p:nvPicPr>
        <p:blipFill>
          <a:blip r:embed="rId6">
            <a:extLst>
              <a:ext uri="{28A0092B-C50C-407E-A947-70E740481C1C}">
                <a14:useLocalDpi xmlns:a14="http://schemas.microsoft.com/office/drawing/2010/main" val="0"/>
              </a:ext>
            </a:extLst>
          </a:blip>
          <a:srcRect t="12222" b="25755"/>
          <a:stretch>
            <a:fillRect/>
          </a:stretch>
        </p:blipFill>
        <p:spPr bwMode="auto">
          <a:xfrm>
            <a:off x="6643007" y="4593994"/>
            <a:ext cx="5667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82">
            <a:extLst>
              <a:ext uri="{FF2B5EF4-FFF2-40B4-BE49-F238E27FC236}">
                <a16:creationId xmlns:a16="http://schemas.microsoft.com/office/drawing/2014/main" id="{3D3B46E5-E282-C6E6-F989-383667E963F9}"/>
              </a:ext>
            </a:extLst>
          </p:cNvPr>
          <p:cNvSpPr txBox="1"/>
          <p:nvPr/>
        </p:nvSpPr>
        <p:spPr bwMode="auto">
          <a:xfrm>
            <a:off x="6444452" y="3374733"/>
            <a:ext cx="762516" cy="553998"/>
          </a:xfrm>
          <a:prstGeom prst="rect">
            <a:avLst/>
          </a:prstGeom>
          <a:noFill/>
        </p:spPr>
        <p:txBody>
          <a:bodyPr wrap="square" lIns="68580" tIns="34290" rIns="68580" bIns="34290">
            <a:spAutoFit/>
          </a:bodyPr>
          <a:lstStyle/>
          <a:p>
            <a:pPr>
              <a:defRPr/>
            </a:pPr>
            <a:r>
              <a:rPr lang="nl-NL" sz="900" b="1" dirty="0">
                <a:latin typeface="Arial"/>
                <a:cs typeface="Arial"/>
              </a:rPr>
              <a:t>In gesprek</a:t>
            </a:r>
            <a:endParaRPr lang="nl-NL" sz="900" b="1" dirty="0">
              <a:latin typeface="Arial" panose="020B0604020202020204" pitchFamily="34" charset="0"/>
              <a:cs typeface="Arial" panose="020B0604020202020204" pitchFamily="34" charset="0"/>
            </a:endParaRPr>
          </a:p>
          <a:p>
            <a:pPr>
              <a:defRPr/>
            </a:pPr>
            <a:r>
              <a:rPr lang="nl-NL" sz="750" dirty="0">
                <a:latin typeface="Arial" panose="020B0604020202020204" pitchFamily="34" charset="0"/>
                <a:cs typeface="Arial" panose="020B0604020202020204" pitchFamily="34" charset="0"/>
              </a:rPr>
              <a:t>Inloop spreekuur op locatie</a:t>
            </a:r>
          </a:p>
        </p:txBody>
      </p:sp>
      <p:pic>
        <p:nvPicPr>
          <p:cNvPr id="37" name="Picture 18" descr="Free Conversation Icon of Glyph style - Available in SVG, PNG, EPS, AI &amp;  Icon fonts">
            <a:extLst>
              <a:ext uri="{FF2B5EF4-FFF2-40B4-BE49-F238E27FC236}">
                <a16:creationId xmlns:a16="http://schemas.microsoft.com/office/drawing/2014/main" id="{D2B39790-C968-EDE1-D4F6-AA9DF8308E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4454"/>
          <a:stretch>
            <a:fillRect/>
          </a:stretch>
        </p:blipFill>
        <p:spPr bwMode="auto">
          <a:xfrm>
            <a:off x="6179340" y="3406484"/>
            <a:ext cx="319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82">
            <a:extLst>
              <a:ext uri="{FF2B5EF4-FFF2-40B4-BE49-F238E27FC236}">
                <a16:creationId xmlns:a16="http://schemas.microsoft.com/office/drawing/2014/main" id="{762B62A8-6427-C671-B899-0A6C5322EA22}"/>
              </a:ext>
            </a:extLst>
          </p:cNvPr>
          <p:cNvSpPr txBox="1"/>
          <p:nvPr/>
        </p:nvSpPr>
        <p:spPr bwMode="auto">
          <a:xfrm>
            <a:off x="4796704" y="3394138"/>
            <a:ext cx="1152525" cy="438582"/>
          </a:xfrm>
          <a:prstGeom prst="rect">
            <a:avLst/>
          </a:prstGeom>
          <a:noFill/>
        </p:spPr>
        <p:txBody>
          <a:bodyPr lIns="68580" tIns="34290" rIns="68580" bIns="34290">
            <a:spAutoFit/>
          </a:bodyPr>
          <a:lstStyle/>
          <a:p>
            <a:pPr>
              <a:defRPr/>
            </a:pPr>
            <a:r>
              <a:rPr lang="nl-NL" sz="900" b="1" dirty="0">
                <a:latin typeface="Arial"/>
                <a:cs typeface="Arial"/>
              </a:rPr>
              <a:t>In gesprek</a:t>
            </a:r>
            <a:endParaRPr lang="nl-NL" sz="900" b="1" dirty="0">
              <a:latin typeface="Arial" panose="020B0604020202020204" pitchFamily="34" charset="0"/>
              <a:cs typeface="Arial" panose="020B0604020202020204" pitchFamily="34" charset="0"/>
            </a:endParaRPr>
          </a:p>
          <a:p>
            <a:pPr>
              <a:defRPr/>
            </a:pPr>
            <a:r>
              <a:rPr lang="nl-NL" sz="750" dirty="0">
                <a:latin typeface="Arial" panose="020B0604020202020204" pitchFamily="34" charset="0"/>
                <a:cs typeface="Arial" panose="020B0604020202020204" pitchFamily="34" charset="0"/>
              </a:rPr>
              <a:t>Start grond-</a:t>
            </a:r>
            <a:br>
              <a:rPr lang="nl-NL" sz="750" dirty="0">
                <a:latin typeface="Arial" panose="020B0604020202020204" pitchFamily="34" charset="0"/>
                <a:cs typeface="Arial" panose="020B0604020202020204" pitchFamily="34" charset="0"/>
              </a:rPr>
            </a:br>
            <a:r>
              <a:rPr lang="nl-NL" sz="750" dirty="0">
                <a:latin typeface="Arial" panose="020B0604020202020204" pitchFamily="34" charset="0"/>
                <a:cs typeface="Arial" panose="020B0604020202020204" pitchFamily="34" charset="0"/>
              </a:rPr>
              <a:t>verwerving</a:t>
            </a:r>
          </a:p>
        </p:txBody>
      </p:sp>
      <p:pic>
        <p:nvPicPr>
          <p:cNvPr id="39" name="Picture 18" descr="Free Conversation Icon of Glyph style - Available in SVG, PNG, EPS, AI &amp;  Icon fonts">
            <a:extLst>
              <a:ext uri="{FF2B5EF4-FFF2-40B4-BE49-F238E27FC236}">
                <a16:creationId xmlns:a16="http://schemas.microsoft.com/office/drawing/2014/main" id="{E8E34FE9-E204-C6A5-29FD-57B02F505E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4454"/>
          <a:stretch>
            <a:fillRect/>
          </a:stretch>
        </p:blipFill>
        <p:spPr bwMode="auto">
          <a:xfrm>
            <a:off x="4531591" y="3425888"/>
            <a:ext cx="320675" cy="285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60">
            <a:extLst>
              <a:ext uri="{FF2B5EF4-FFF2-40B4-BE49-F238E27FC236}">
                <a16:creationId xmlns:a16="http://schemas.microsoft.com/office/drawing/2014/main" id="{AA52A27F-B980-1F1E-D4C8-8BA207C4CF03}"/>
              </a:ext>
            </a:extLst>
          </p:cNvPr>
          <p:cNvSpPr txBox="1"/>
          <p:nvPr/>
        </p:nvSpPr>
        <p:spPr bwMode="auto">
          <a:xfrm>
            <a:off x="769182" y="5875003"/>
            <a:ext cx="1065212" cy="438582"/>
          </a:xfrm>
          <a:prstGeom prst="rect">
            <a:avLst/>
          </a:prstGeom>
          <a:noFill/>
        </p:spPr>
        <p:txBody>
          <a:bodyPr lIns="68580" tIns="34290" rIns="68580" bIns="34290">
            <a:spAutoFit/>
          </a:bodyPr>
          <a:lstStyle/>
          <a:p>
            <a:pPr>
              <a:defRPr/>
            </a:pPr>
            <a:r>
              <a:rPr lang="nl-NL" sz="900" b="1" dirty="0">
                <a:latin typeface="Arial" panose="020B0604020202020204" pitchFamily="34" charset="0"/>
                <a:cs typeface="Arial" panose="020B0604020202020204" pitchFamily="34" charset="0"/>
              </a:rPr>
              <a:t>Informeren</a:t>
            </a:r>
            <a:endParaRPr lang="nl-NL" sz="750" b="1" dirty="0">
              <a:latin typeface="Arial" panose="020B0604020202020204" pitchFamily="34" charset="0"/>
              <a:cs typeface="Arial" panose="020B0604020202020204" pitchFamily="34" charset="0"/>
            </a:endParaRPr>
          </a:p>
          <a:p>
            <a:pPr>
              <a:defRPr/>
            </a:pPr>
            <a:r>
              <a:rPr lang="nl-NL" sz="750" dirty="0">
                <a:latin typeface="Arial"/>
                <a:cs typeface="Arial"/>
              </a:rPr>
              <a:t>Halfjaarlijkse nieuwsbrief</a:t>
            </a:r>
          </a:p>
        </p:txBody>
      </p:sp>
      <p:pic>
        <p:nvPicPr>
          <p:cNvPr id="41" name="Picture 14" descr="Team Work Conference Icon, Simple Style Stock Vector - Illustration of  discussion, gear: 130130646">
            <a:extLst>
              <a:ext uri="{FF2B5EF4-FFF2-40B4-BE49-F238E27FC236}">
                <a16:creationId xmlns:a16="http://schemas.microsoft.com/office/drawing/2014/main" id="{30EB630D-3D84-C134-C44E-193F5EBE85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220"/>
          <a:stretch>
            <a:fillRect/>
          </a:stretch>
        </p:blipFill>
        <p:spPr bwMode="auto">
          <a:xfrm>
            <a:off x="2113769" y="5136660"/>
            <a:ext cx="352425"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80">
            <a:extLst>
              <a:ext uri="{FF2B5EF4-FFF2-40B4-BE49-F238E27FC236}">
                <a16:creationId xmlns:a16="http://schemas.microsoft.com/office/drawing/2014/main" id="{A90DDA7C-FF60-7BC8-B36B-906D890CB7E1}"/>
              </a:ext>
            </a:extLst>
          </p:cNvPr>
          <p:cNvSpPr txBox="1"/>
          <p:nvPr/>
        </p:nvSpPr>
        <p:spPr bwMode="auto">
          <a:xfrm>
            <a:off x="787966" y="5099216"/>
            <a:ext cx="1320056" cy="669414"/>
          </a:xfrm>
          <a:prstGeom prst="rect">
            <a:avLst/>
          </a:prstGeom>
          <a:noFill/>
        </p:spPr>
        <p:txBody>
          <a:bodyPr wrap="square" lIns="68580" tIns="34290" rIns="68580" bIns="34290">
            <a:spAutoFit/>
          </a:bodyPr>
          <a:lstStyle/>
          <a:p>
            <a:pPr>
              <a:defRPr/>
            </a:pPr>
            <a:r>
              <a:rPr lang="nl-NL" sz="900" b="1" dirty="0">
                <a:latin typeface="Arial" panose="020B0604020202020204" pitchFamily="34" charset="0"/>
                <a:cs typeface="Arial" panose="020B0604020202020204" pitchFamily="34" charset="0"/>
              </a:rPr>
              <a:t>Informeren</a:t>
            </a:r>
            <a:endParaRPr lang="nl-NL" sz="825" b="1" dirty="0">
              <a:latin typeface="Arial" panose="020B0604020202020204" pitchFamily="34" charset="0"/>
              <a:cs typeface="Arial" panose="020B0604020202020204" pitchFamily="34" charset="0"/>
            </a:endParaRPr>
          </a:p>
          <a:p>
            <a:pPr>
              <a:defRPr/>
            </a:pPr>
            <a:r>
              <a:rPr lang="nl-NL" sz="750" dirty="0">
                <a:latin typeface="Arial"/>
                <a:cs typeface="Arial"/>
              </a:rPr>
              <a:t>1 bijeenkomst proces PF: </a:t>
            </a:r>
            <a:br>
              <a:rPr lang="nl-NL" sz="750" dirty="0">
                <a:latin typeface="Arial"/>
                <a:cs typeface="Arial"/>
              </a:rPr>
            </a:br>
            <a:r>
              <a:rPr lang="nl-NL" sz="750" dirty="0">
                <a:latin typeface="Arial"/>
                <a:cs typeface="Arial"/>
              </a:rPr>
              <a:t>met tafelsessies </a:t>
            </a:r>
            <a:r>
              <a:rPr lang="nl-NL" sz="750" dirty="0" err="1">
                <a:latin typeface="Arial"/>
                <a:cs typeface="Arial"/>
              </a:rPr>
              <a:t>Lekdijk</a:t>
            </a:r>
            <a:r>
              <a:rPr lang="nl-NL" sz="750" dirty="0">
                <a:latin typeface="Arial"/>
                <a:cs typeface="Arial"/>
              </a:rPr>
              <a:t> en Oude Sluis </a:t>
            </a:r>
            <a:br>
              <a:rPr lang="nl-NL" sz="750" dirty="0">
                <a:latin typeface="Arial"/>
                <a:cs typeface="Arial"/>
              </a:rPr>
            </a:br>
            <a:r>
              <a:rPr lang="nl-NL" sz="750" dirty="0">
                <a:latin typeface="Arial"/>
                <a:cs typeface="Arial"/>
              </a:rPr>
              <a:t>+ special veldonderzoeken</a:t>
            </a:r>
          </a:p>
        </p:txBody>
      </p:sp>
      <p:sp>
        <p:nvSpPr>
          <p:cNvPr id="43" name="TextBox 82">
            <a:extLst>
              <a:ext uri="{FF2B5EF4-FFF2-40B4-BE49-F238E27FC236}">
                <a16:creationId xmlns:a16="http://schemas.microsoft.com/office/drawing/2014/main" id="{D0DE891C-E5F7-4958-9C7F-3B204F7D4717}"/>
              </a:ext>
            </a:extLst>
          </p:cNvPr>
          <p:cNvSpPr txBox="1"/>
          <p:nvPr/>
        </p:nvSpPr>
        <p:spPr bwMode="auto">
          <a:xfrm>
            <a:off x="2433996" y="3374733"/>
            <a:ext cx="1150938" cy="669414"/>
          </a:xfrm>
          <a:prstGeom prst="rect">
            <a:avLst/>
          </a:prstGeom>
          <a:noFill/>
        </p:spPr>
        <p:txBody>
          <a:bodyPr lIns="68580" tIns="34290" rIns="68580" bIns="34290">
            <a:spAutoFit/>
          </a:bodyPr>
          <a:lstStyle/>
          <a:p>
            <a:pPr>
              <a:defRPr/>
            </a:pPr>
            <a:r>
              <a:rPr lang="nl-NL" sz="900" b="1" dirty="0">
                <a:latin typeface="Arial"/>
                <a:cs typeface="Arial"/>
              </a:rPr>
              <a:t>In gesprek</a:t>
            </a:r>
            <a:endParaRPr lang="nl-NL" sz="900" b="1" dirty="0">
              <a:latin typeface="Arial" panose="020B0604020202020204" pitchFamily="34" charset="0"/>
              <a:cs typeface="Arial" panose="020B0604020202020204" pitchFamily="34" charset="0"/>
            </a:endParaRPr>
          </a:p>
          <a:p>
            <a:pPr>
              <a:defRPr/>
            </a:pPr>
            <a:r>
              <a:rPr lang="nl-NL" sz="750" dirty="0">
                <a:latin typeface="Arial" panose="020B0604020202020204" pitchFamily="34" charset="0"/>
                <a:cs typeface="Arial" panose="020B0604020202020204" pitchFamily="34" charset="0"/>
              </a:rPr>
              <a:t>Persoonlijke gesprekken met belanghebbenden</a:t>
            </a:r>
            <a:br>
              <a:rPr lang="nl-NL" sz="750" dirty="0">
                <a:latin typeface="Arial" panose="020B0604020202020204" pitchFamily="34" charset="0"/>
                <a:cs typeface="Arial" panose="020B0604020202020204" pitchFamily="34" charset="0"/>
              </a:rPr>
            </a:br>
            <a:r>
              <a:rPr lang="nl-NL" sz="750" dirty="0">
                <a:latin typeface="Arial" panose="020B0604020202020204" pitchFamily="34" charset="0"/>
                <a:cs typeface="Arial" panose="020B0604020202020204" pitchFamily="34" charset="0"/>
              </a:rPr>
              <a:t>(varianten)</a:t>
            </a:r>
          </a:p>
        </p:txBody>
      </p:sp>
      <p:pic>
        <p:nvPicPr>
          <p:cNvPr id="44" name="Picture 18" descr="Free Conversation Icon of Glyph style - Available in SVG, PNG, EPS, AI &amp;  Icon fonts">
            <a:extLst>
              <a:ext uri="{FF2B5EF4-FFF2-40B4-BE49-F238E27FC236}">
                <a16:creationId xmlns:a16="http://schemas.microsoft.com/office/drawing/2014/main" id="{941AA24F-E3F4-61F0-F69C-984D09A082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4454"/>
          <a:stretch>
            <a:fillRect/>
          </a:stretch>
        </p:blipFill>
        <p:spPr bwMode="auto">
          <a:xfrm>
            <a:off x="3132972" y="3404896"/>
            <a:ext cx="3206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4" descr="Team Work Conference Icon, Simple Style Stock Vector - Illustration of  discussion, gear: 130130646">
            <a:extLst>
              <a:ext uri="{FF2B5EF4-FFF2-40B4-BE49-F238E27FC236}">
                <a16:creationId xmlns:a16="http://schemas.microsoft.com/office/drawing/2014/main" id="{144BDE91-594A-710D-7F40-C7AB52B139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220"/>
          <a:stretch>
            <a:fillRect/>
          </a:stretch>
        </p:blipFill>
        <p:spPr bwMode="auto">
          <a:xfrm>
            <a:off x="8420770" y="5013307"/>
            <a:ext cx="352425"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Box 80">
            <a:extLst>
              <a:ext uri="{FF2B5EF4-FFF2-40B4-BE49-F238E27FC236}">
                <a16:creationId xmlns:a16="http://schemas.microsoft.com/office/drawing/2014/main" id="{0F17E161-BDEE-8B1D-5DCE-9D346DE77D90}"/>
              </a:ext>
            </a:extLst>
          </p:cNvPr>
          <p:cNvSpPr txBox="1"/>
          <p:nvPr/>
        </p:nvSpPr>
        <p:spPr bwMode="auto">
          <a:xfrm>
            <a:off x="7682566" y="5192693"/>
            <a:ext cx="1062038" cy="553998"/>
          </a:xfrm>
          <a:prstGeom prst="rect">
            <a:avLst/>
          </a:prstGeom>
          <a:noFill/>
        </p:spPr>
        <p:txBody>
          <a:bodyPr lIns="68580" tIns="34290" rIns="68580" bIns="34290">
            <a:spAutoFit/>
          </a:bodyPr>
          <a:lstStyle/>
          <a:p>
            <a:pPr>
              <a:defRPr/>
            </a:pPr>
            <a:r>
              <a:rPr lang="nl-NL" sz="900" b="1" dirty="0">
                <a:latin typeface="Arial" panose="020B0604020202020204" pitchFamily="34" charset="0"/>
                <a:cs typeface="Arial" panose="020B0604020202020204" pitchFamily="34" charset="0"/>
              </a:rPr>
              <a:t>Informeren</a:t>
            </a:r>
            <a:endParaRPr lang="nl-NL" sz="825" b="1" dirty="0">
              <a:latin typeface="Arial" panose="020B0604020202020204" pitchFamily="34" charset="0"/>
              <a:cs typeface="Arial" panose="020B0604020202020204" pitchFamily="34" charset="0"/>
            </a:endParaRPr>
          </a:p>
          <a:p>
            <a:pPr>
              <a:defRPr/>
            </a:pPr>
            <a:r>
              <a:rPr lang="nl-NL" sz="750" dirty="0">
                <a:latin typeface="Arial"/>
                <a:cs typeface="Arial"/>
              </a:rPr>
              <a:t>Special schade:</a:t>
            </a:r>
            <a:br>
              <a:rPr lang="nl-NL" sz="750" dirty="0">
                <a:latin typeface="Arial"/>
                <a:cs typeface="Arial"/>
              </a:rPr>
            </a:br>
            <a:r>
              <a:rPr lang="nl-NL" sz="750" dirty="0">
                <a:latin typeface="Arial"/>
                <a:cs typeface="Arial"/>
              </a:rPr>
              <a:t>Expert presentatie + showcase</a:t>
            </a:r>
          </a:p>
        </p:txBody>
      </p:sp>
      <p:sp>
        <p:nvSpPr>
          <p:cNvPr id="47" name="TextBox 60">
            <a:extLst>
              <a:ext uri="{FF2B5EF4-FFF2-40B4-BE49-F238E27FC236}">
                <a16:creationId xmlns:a16="http://schemas.microsoft.com/office/drawing/2014/main" id="{07EDB11E-4492-A46A-B7FE-5DA424D17845}"/>
              </a:ext>
            </a:extLst>
          </p:cNvPr>
          <p:cNvSpPr txBox="1"/>
          <p:nvPr/>
        </p:nvSpPr>
        <p:spPr bwMode="auto">
          <a:xfrm>
            <a:off x="4263304" y="5947167"/>
            <a:ext cx="1066800" cy="438582"/>
          </a:xfrm>
          <a:prstGeom prst="rect">
            <a:avLst/>
          </a:prstGeom>
          <a:noFill/>
        </p:spPr>
        <p:txBody>
          <a:bodyPr lIns="68580" tIns="34290" rIns="68580" bIns="34290">
            <a:spAutoFit/>
          </a:bodyPr>
          <a:lstStyle/>
          <a:p>
            <a:pPr>
              <a:defRPr/>
            </a:pPr>
            <a:r>
              <a:rPr lang="nl-NL" sz="900" b="1" dirty="0">
                <a:latin typeface="Arial" panose="020B0604020202020204" pitchFamily="34" charset="0"/>
                <a:cs typeface="Arial" panose="020B0604020202020204" pitchFamily="34" charset="0"/>
              </a:rPr>
              <a:t>Informeren</a:t>
            </a:r>
            <a:endParaRPr lang="nl-NL" sz="750" b="1" dirty="0">
              <a:latin typeface="Arial" panose="020B0604020202020204" pitchFamily="34" charset="0"/>
              <a:cs typeface="Arial" panose="020B0604020202020204" pitchFamily="34" charset="0"/>
            </a:endParaRPr>
          </a:p>
          <a:p>
            <a:pPr>
              <a:defRPr/>
            </a:pPr>
            <a:r>
              <a:rPr lang="nl-NL" sz="750" dirty="0">
                <a:latin typeface="Arial"/>
                <a:cs typeface="Arial"/>
              </a:rPr>
              <a:t>VO en inloop </a:t>
            </a:r>
            <a:br>
              <a:rPr lang="nl-NL" sz="750" dirty="0">
                <a:latin typeface="Arial"/>
                <a:cs typeface="Arial"/>
              </a:rPr>
            </a:br>
            <a:r>
              <a:rPr lang="nl-NL" sz="750" dirty="0">
                <a:latin typeface="Arial"/>
                <a:cs typeface="Arial"/>
              </a:rPr>
              <a:t>projectruimte VO</a:t>
            </a:r>
          </a:p>
        </p:txBody>
      </p:sp>
      <p:sp>
        <p:nvSpPr>
          <p:cNvPr id="48" name="TextBox 60">
            <a:extLst>
              <a:ext uri="{FF2B5EF4-FFF2-40B4-BE49-F238E27FC236}">
                <a16:creationId xmlns:a16="http://schemas.microsoft.com/office/drawing/2014/main" id="{46922D1C-BF6A-CF4A-1661-7E187088587B}"/>
              </a:ext>
            </a:extLst>
          </p:cNvPr>
          <p:cNvSpPr txBox="1"/>
          <p:nvPr/>
        </p:nvSpPr>
        <p:spPr bwMode="auto">
          <a:xfrm>
            <a:off x="6024266" y="5947167"/>
            <a:ext cx="1066800" cy="438582"/>
          </a:xfrm>
          <a:prstGeom prst="rect">
            <a:avLst/>
          </a:prstGeom>
          <a:noFill/>
        </p:spPr>
        <p:txBody>
          <a:bodyPr lIns="68580" tIns="34290" rIns="68580" bIns="34290">
            <a:spAutoFit/>
          </a:bodyPr>
          <a:lstStyle/>
          <a:p>
            <a:pPr>
              <a:defRPr/>
            </a:pPr>
            <a:r>
              <a:rPr lang="nl-NL" sz="900" b="1" dirty="0">
                <a:latin typeface="Arial" panose="020B0604020202020204" pitchFamily="34" charset="0"/>
                <a:cs typeface="Arial" panose="020B0604020202020204" pitchFamily="34" charset="0"/>
              </a:rPr>
              <a:t>Informeren</a:t>
            </a:r>
            <a:endParaRPr lang="nl-NL" sz="750" b="1" dirty="0">
              <a:latin typeface="Arial" panose="020B0604020202020204" pitchFamily="34" charset="0"/>
              <a:cs typeface="Arial" panose="020B0604020202020204" pitchFamily="34" charset="0"/>
            </a:endParaRPr>
          </a:p>
          <a:p>
            <a:pPr>
              <a:defRPr/>
            </a:pPr>
            <a:r>
              <a:rPr lang="nl-NL" sz="750" dirty="0">
                <a:latin typeface="Arial"/>
                <a:cs typeface="Arial"/>
              </a:rPr>
              <a:t>Inspraak Projectbesluit</a:t>
            </a:r>
          </a:p>
        </p:txBody>
      </p:sp>
      <p:sp>
        <p:nvSpPr>
          <p:cNvPr id="49" name="Arrow: Chevron 9">
            <a:extLst>
              <a:ext uri="{FF2B5EF4-FFF2-40B4-BE49-F238E27FC236}">
                <a16:creationId xmlns:a16="http://schemas.microsoft.com/office/drawing/2014/main" id="{B53C6175-91DA-AD52-2E94-FEBBA65AD9DD}"/>
              </a:ext>
            </a:extLst>
          </p:cNvPr>
          <p:cNvSpPr/>
          <p:nvPr/>
        </p:nvSpPr>
        <p:spPr bwMode="auto">
          <a:xfrm>
            <a:off x="3695809" y="2709626"/>
            <a:ext cx="357188" cy="609600"/>
          </a:xfrm>
          <a:prstGeom prst="chevron">
            <a:avLst>
              <a:gd name="adj" fmla="val 728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chemeClr val="tx1"/>
              </a:solidFill>
            </a:endParaRPr>
          </a:p>
        </p:txBody>
      </p:sp>
      <p:sp>
        <p:nvSpPr>
          <p:cNvPr id="50" name="TextBox 12">
            <a:extLst>
              <a:ext uri="{FF2B5EF4-FFF2-40B4-BE49-F238E27FC236}">
                <a16:creationId xmlns:a16="http://schemas.microsoft.com/office/drawing/2014/main" id="{A0300802-215A-E5AF-527B-90A8DC4F72E6}"/>
              </a:ext>
            </a:extLst>
          </p:cNvPr>
          <p:cNvSpPr txBox="1">
            <a:spLocks noChangeArrowheads="1"/>
          </p:cNvSpPr>
          <p:nvPr/>
        </p:nvSpPr>
        <p:spPr bwMode="auto">
          <a:xfrm>
            <a:off x="4478764" y="2830842"/>
            <a:ext cx="21863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nl-NL" altLang="nl-NL" sz="1800" dirty="0">
                <a:solidFill>
                  <a:schemeClr val="bg1"/>
                </a:solidFill>
                <a:latin typeface="Arial" panose="020B0604020202020204" pitchFamily="34" charset="0"/>
                <a:cs typeface="Arial" panose="020B0604020202020204" pitchFamily="34" charset="0"/>
              </a:rPr>
              <a:t>Uitwerkingsfase</a:t>
            </a:r>
          </a:p>
        </p:txBody>
      </p:sp>
      <p:cxnSp>
        <p:nvCxnSpPr>
          <p:cNvPr id="51" name="Rechte verbindingslijn 50">
            <a:extLst>
              <a:ext uri="{FF2B5EF4-FFF2-40B4-BE49-F238E27FC236}">
                <a16:creationId xmlns:a16="http://schemas.microsoft.com/office/drawing/2014/main" id="{88724AD9-890B-0F76-C6F3-17DD79AF0DD3}"/>
              </a:ext>
            </a:extLst>
          </p:cNvPr>
          <p:cNvCxnSpPr/>
          <p:nvPr/>
        </p:nvCxnSpPr>
        <p:spPr>
          <a:xfrm>
            <a:off x="1778407" y="2459634"/>
            <a:ext cx="0" cy="192222"/>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52" name="Rechte verbindingslijn 51">
            <a:extLst>
              <a:ext uri="{FF2B5EF4-FFF2-40B4-BE49-F238E27FC236}">
                <a16:creationId xmlns:a16="http://schemas.microsoft.com/office/drawing/2014/main" id="{02B3BF13-2113-D040-0CAB-92A3782939E7}"/>
              </a:ext>
            </a:extLst>
          </p:cNvPr>
          <p:cNvCxnSpPr/>
          <p:nvPr/>
        </p:nvCxnSpPr>
        <p:spPr>
          <a:xfrm>
            <a:off x="4086164" y="2459634"/>
            <a:ext cx="0" cy="192222"/>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53" name="Rechte verbindingslijn 52">
            <a:extLst>
              <a:ext uri="{FF2B5EF4-FFF2-40B4-BE49-F238E27FC236}">
                <a16:creationId xmlns:a16="http://schemas.microsoft.com/office/drawing/2014/main" id="{E0311014-F83F-BCEC-D764-B6772782C7B5}"/>
              </a:ext>
            </a:extLst>
          </p:cNvPr>
          <p:cNvCxnSpPr/>
          <p:nvPr/>
        </p:nvCxnSpPr>
        <p:spPr>
          <a:xfrm>
            <a:off x="6436846" y="2457077"/>
            <a:ext cx="0" cy="192222"/>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54" name="Rechte verbindingslijn 53">
            <a:extLst>
              <a:ext uri="{FF2B5EF4-FFF2-40B4-BE49-F238E27FC236}">
                <a16:creationId xmlns:a16="http://schemas.microsoft.com/office/drawing/2014/main" id="{9EC2D08C-6A33-DA89-9A46-B0C76FF87BF5}"/>
              </a:ext>
            </a:extLst>
          </p:cNvPr>
          <p:cNvCxnSpPr/>
          <p:nvPr/>
        </p:nvCxnSpPr>
        <p:spPr>
          <a:xfrm>
            <a:off x="8793592" y="2457077"/>
            <a:ext cx="0" cy="192222"/>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55" name="TextBox 67">
            <a:extLst>
              <a:ext uri="{FF2B5EF4-FFF2-40B4-BE49-F238E27FC236}">
                <a16:creationId xmlns:a16="http://schemas.microsoft.com/office/drawing/2014/main" id="{50823BBF-796E-7CE7-C11D-32C35E38FA1F}"/>
              </a:ext>
            </a:extLst>
          </p:cNvPr>
          <p:cNvSpPr txBox="1"/>
          <p:nvPr/>
        </p:nvSpPr>
        <p:spPr bwMode="auto">
          <a:xfrm>
            <a:off x="7711369" y="4170443"/>
            <a:ext cx="1066800" cy="438582"/>
          </a:xfrm>
          <a:prstGeom prst="rect">
            <a:avLst/>
          </a:prstGeom>
          <a:noFill/>
        </p:spPr>
        <p:txBody>
          <a:bodyPr lIns="68580" tIns="34290" rIns="68580" bIns="34290">
            <a:spAutoFit/>
          </a:bodyPr>
          <a:lstStyle/>
          <a:p>
            <a:pPr>
              <a:defRPr/>
            </a:pPr>
            <a:r>
              <a:rPr lang="nl-NL" sz="900" b="1" dirty="0">
                <a:latin typeface="Arial"/>
                <a:cs typeface="Arial"/>
              </a:rPr>
              <a:t>Meedoen</a:t>
            </a:r>
            <a:endParaRPr lang="nl-NL" sz="750" b="1" dirty="0">
              <a:latin typeface="Arial" panose="020B0604020202020204" pitchFamily="34" charset="0"/>
              <a:cs typeface="Arial" panose="020B0604020202020204" pitchFamily="34" charset="0"/>
            </a:endParaRPr>
          </a:p>
          <a:p>
            <a:pPr>
              <a:defRPr/>
            </a:pPr>
            <a:r>
              <a:rPr lang="nl-NL" sz="750" dirty="0">
                <a:latin typeface="Arial"/>
                <a:cs typeface="Arial"/>
              </a:rPr>
              <a:t>Werkgroep 6: </a:t>
            </a:r>
            <a:br>
              <a:rPr lang="nl-NL" sz="750" dirty="0">
                <a:latin typeface="Arial"/>
                <a:cs typeface="Arial"/>
              </a:rPr>
            </a:br>
            <a:r>
              <a:rPr lang="nl-NL" sz="750" dirty="0">
                <a:latin typeface="Arial"/>
                <a:cs typeface="Arial"/>
              </a:rPr>
              <a:t>BLVC</a:t>
            </a:r>
          </a:p>
        </p:txBody>
      </p:sp>
      <p:pic>
        <p:nvPicPr>
          <p:cNvPr id="56" name="Afbeelding 85">
            <a:extLst>
              <a:ext uri="{FF2B5EF4-FFF2-40B4-BE49-F238E27FC236}">
                <a16:creationId xmlns:a16="http://schemas.microsoft.com/office/drawing/2014/main" id="{7774CBD4-0EA0-C21E-3DFF-88D590710058}"/>
              </a:ext>
            </a:extLst>
          </p:cNvPr>
          <p:cNvPicPr>
            <a:picLocks noChangeAspect="1"/>
          </p:cNvPicPr>
          <p:nvPr/>
        </p:nvPicPr>
        <p:blipFill>
          <a:blip r:embed="rId6">
            <a:extLst>
              <a:ext uri="{28A0092B-C50C-407E-A947-70E740481C1C}">
                <a14:useLocalDpi xmlns:a14="http://schemas.microsoft.com/office/drawing/2010/main" val="0"/>
              </a:ext>
            </a:extLst>
          </a:blip>
          <a:srcRect t="12222" b="25755"/>
          <a:stretch>
            <a:fillRect/>
          </a:stretch>
        </p:blipFill>
        <p:spPr bwMode="auto">
          <a:xfrm>
            <a:off x="7765333" y="4584574"/>
            <a:ext cx="5683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14" descr="Team Work Conference Icon, Simple Style Stock Vector - Illustration of  discussion, gear: 130130646">
            <a:extLst>
              <a:ext uri="{FF2B5EF4-FFF2-40B4-BE49-F238E27FC236}">
                <a16:creationId xmlns:a16="http://schemas.microsoft.com/office/drawing/2014/main" id="{AB6327C6-D848-01F2-4D8D-8CFDCD25CB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220"/>
          <a:stretch>
            <a:fillRect/>
          </a:stretch>
        </p:blipFill>
        <p:spPr bwMode="auto">
          <a:xfrm>
            <a:off x="3289452" y="5069832"/>
            <a:ext cx="3524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Box 60">
            <a:extLst>
              <a:ext uri="{FF2B5EF4-FFF2-40B4-BE49-F238E27FC236}">
                <a16:creationId xmlns:a16="http://schemas.microsoft.com/office/drawing/2014/main" id="{CA539329-6CCE-803B-BA0D-3D96C4B88567}"/>
              </a:ext>
            </a:extLst>
          </p:cNvPr>
          <p:cNvSpPr txBox="1"/>
          <p:nvPr/>
        </p:nvSpPr>
        <p:spPr bwMode="auto">
          <a:xfrm>
            <a:off x="2580833" y="5141271"/>
            <a:ext cx="1066800" cy="553998"/>
          </a:xfrm>
          <a:prstGeom prst="rect">
            <a:avLst/>
          </a:prstGeom>
          <a:noFill/>
        </p:spPr>
        <p:txBody>
          <a:bodyPr lIns="68580" tIns="34290" rIns="68580" bIns="34290">
            <a:spAutoFit/>
          </a:bodyPr>
          <a:lstStyle/>
          <a:p>
            <a:pPr>
              <a:defRPr/>
            </a:pPr>
            <a:r>
              <a:rPr lang="nl-NL" sz="900" b="1" dirty="0">
                <a:latin typeface="Arial" panose="020B0604020202020204" pitchFamily="34" charset="0"/>
                <a:cs typeface="Arial" panose="020B0604020202020204" pitchFamily="34" charset="0"/>
              </a:rPr>
              <a:t>Informeren</a:t>
            </a:r>
            <a:endParaRPr lang="nl-NL" sz="750" b="1" dirty="0">
              <a:latin typeface="Arial" panose="020B0604020202020204" pitchFamily="34" charset="0"/>
              <a:cs typeface="Arial" panose="020B0604020202020204" pitchFamily="34" charset="0"/>
            </a:endParaRPr>
          </a:p>
          <a:p>
            <a:pPr>
              <a:defRPr/>
            </a:pPr>
            <a:r>
              <a:rPr lang="nl-NL" sz="750" dirty="0">
                <a:latin typeface="Arial"/>
                <a:cs typeface="Arial"/>
              </a:rPr>
              <a:t>Bijeenkomst</a:t>
            </a:r>
            <a:br>
              <a:rPr lang="nl-NL" sz="750" dirty="0">
                <a:latin typeface="Arial"/>
                <a:cs typeface="Arial"/>
              </a:rPr>
            </a:br>
            <a:r>
              <a:rPr lang="nl-NL" sz="750" dirty="0">
                <a:latin typeface="Arial"/>
                <a:cs typeface="Arial"/>
              </a:rPr>
              <a:t>Oude Sluis (KES)</a:t>
            </a:r>
            <a:br>
              <a:rPr lang="nl-NL" sz="750" dirty="0">
                <a:latin typeface="Arial"/>
                <a:cs typeface="Arial"/>
              </a:rPr>
            </a:br>
            <a:endParaRPr lang="nl-NL" sz="750" dirty="0">
              <a:latin typeface="Arial"/>
              <a:cs typeface="Arial"/>
            </a:endParaRPr>
          </a:p>
        </p:txBody>
      </p:sp>
      <p:sp>
        <p:nvSpPr>
          <p:cNvPr id="59" name="TextBox 83">
            <a:extLst>
              <a:ext uri="{FF2B5EF4-FFF2-40B4-BE49-F238E27FC236}">
                <a16:creationId xmlns:a16="http://schemas.microsoft.com/office/drawing/2014/main" id="{046E5F54-C568-FE06-9F23-B6494D485FFE}"/>
              </a:ext>
            </a:extLst>
          </p:cNvPr>
          <p:cNvSpPr txBox="1"/>
          <p:nvPr/>
        </p:nvSpPr>
        <p:spPr bwMode="auto">
          <a:xfrm>
            <a:off x="2326286" y="4196116"/>
            <a:ext cx="1066800" cy="438582"/>
          </a:xfrm>
          <a:prstGeom prst="rect">
            <a:avLst/>
          </a:prstGeom>
          <a:noFill/>
        </p:spPr>
        <p:txBody>
          <a:bodyPr lIns="68580" tIns="34290" rIns="68580" bIns="34290">
            <a:spAutoFit/>
          </a:bodyPr>
          <a:lstStyle/>
          <a:p>
            <a:pPr>
              <a:defRPr/>
            </a:pPr>
            <a:r>
              <a:rPr lang="nl-NL" sz="900" b="1" dirty="0">
                <a:latin typeface="Arial"/>
                <a:cs typeface="Arial"/>
              </a:rPr>
              <a:t>Meedoen</a:t>
            </a:r>
            <a:endParaRPr lang="nl-NL" sz="825" b="1" dirty="0">
              <a:latin typeface="Arial" panose="020B0604020202020204" pitchFamily="34" charset="0"/>
              <a:cs typeface="Arial" panose="020B0604020202020204" pitchFamily="34" charset="0"/>
            </a:endParaRPr>
          </a:p>
          <a:p>
            <a:pPr>
              <a:defRPr/>
            </a:pPr>
            <a:r>
              <a:rPr lang="nl-NL" sz="750" dirty="0">
                <a:latin typeface="Arial" panose="020B0604020202020204" pitchFamily="34" charset="0"/>
                <a:cs typeface="Arial" panose="020B0604020202020204" pitchFamily="34" charset="0"/>
              </a:rPr>
              <a:t>Werkgroep 2 </a:t>
            </a:r>
            <a:br>
              <a:rPr lang="nl-NL" sz="750" dirty="0">
                <a:latin typeface="Arial" panose="020B0604020202020204" pitchFamily="34" charset="0"/>
                <a:cs typeface="Arial" panose="020B0604020202020204" pitchFamily="34" charset="0"/>
              </a:rPr>
            </a:br>
            <a:r>
              <a:rPr lang="nl-NL" sz="750" dirty="0" err="1">
                <a:latin typeface="Arial" panose="020B0604020202020204" pitchFamily="34" charset="0"/>
                <a:cs typeface="Arial" panose="020B0604020202020204" pitchFamily="34" charset="0"/>
              </a:rPr>
              <a:t>Meekoppelkansen</a:t>
            </a:r>
            <a:endParaRPr lang="nl-NL" sz="750" dirty="0">
              <a:latin typeface="Arial" panose="020B0604020202020204" pitchFamily="34" charset="0"/>
              <a:cs typeface="Arial" panose="020B0604020202020204" pitchFamily="34" charset="0"/>
            </a:endParaRPr>
          </a:p>
        </p:txBody>
      </p:sp>
      <p:pic>
        <p:nvPicPr>
          <p:cNvPr id="60" name="Afbeelding 17">
            <a:extLst>
              <a:ext uri="{FF2B5EF4-FFF2-40B4-BE49-F238E27FC236}">
                <a16:creationId xmlns:a16="http://schemas.microsoft.com/office/drawing/2014/main" id="{D0D9CC73-49EA-757A-FB6F-8207096B4228}"/>
              </a:ext>
            </a:extLst>
          </p:cNvPr>
          <p:cNvPicPr>
            <a:picLocks noChangeAspect="1"/>
          </p:cNvPicPr>
          <p:nvPr/>
        </p:nvPicPr>
        <p:blipFill>
          <a:blip r:embed="rId6">
            <a:extLst>
              <a:ext uri="{28A0092B-C50C-407E-A947-70E740481C1C}">
                <a14:useLocalDpi xmlns:a14="http://schemas.microsoft.com/office/drawing/2010/main" val="0"/>
              </a:ext>
            </a:extLst>
          </a:blip>
          <a:srcRect t="12222" b="25755"/>
          <a:stretch>
            <a:fillRect/>
          </a:stretch>
        </p:blipFill>
        <p:spPr bwMode="auto">
          <a:xfrm>
            <a:off x="2323112" y="4632932"/>
            <a:ext cx="5683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7976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F3456-6285-C1B7-CE7C-0104E5C43998}"/>
            </a:ext>
          </a:extLst>
        </p:cNvPr>
        <p:cNvGrpSpPr/>
        <p:nvPr/>
      </p:nvGrpSpPr>
      <p:grpSpPr>
        <a:xfrm>
          <a:off x="0" y="0"/>
          <a:ext cx="0" cy="0"/>
          <a:chOff x="0" y="0"/>
          <a:chExt cx="0" cy="0"/>
        </a:xfrm>
      </p:grpSpPr>
      <p:pic>
        <p:nvPicPr>
          <p:cNvPr id="3" name="Picture 2" descr="SterkeLekdijk-titel-ppt.png">
            <a:extLst>
              <a:ext uri="{FF2B5EF4-FFF2-40B4-BE49-F238E27FC236}">
                <a16:creationId xmlns:a16="http://schemas.microsoft.com/office/drawing/2014/main" id="{50D5A8A9-76C5-32E6-8C07-B530F2EB74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742803"/>
          </a:xfrm>
          <a:prstGeom prst="rect">
            <a:avLst/>
          </a:prstGeom>
        </p:spPr>
      </p:pic>
      <p:pic>
        <p:nvPicPr>
          <p:cNvPr id="5" name="Picture 4" descr="SterkeLekdijk-footer-ppt.png">
            <a:extLst>
              <a:ext uri="{FF2B5EF4-FFF2-40B4-BE49-F238E27FC236}">
                <a16:creationId xmlns:a16="http://schemas.microsoft.com/office/drawing/2014/main" id="{12B880D7-E6DB-48FD-0A1D-663DB733B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2664"/>
            <a:ext cx="9144000" cy="1545336"/>
          </a:xfrm>
          <a:prstGeom prst="rect">
            <a:avLst/>
          </a:prstGeom>
        </p:spPr>
      </p:pic>
      <p:sp>
        <p:nvSpPr>
          <p:cNvPr id="6" name="Text Box 40">
            <a:extLst>
              <a:ext uri="{FF2B5EF4-FFF2-40B4-BE49-F238E27FC236}">
                <a16:creationId xmlns:a16="http://schemas.microsoft.com/office/drawing/2014/main" id="{16985572-2A8F-BAF2-81A4-2EC460DDC40A}"/>
              </a:ext>
            </a:extLst>
          </p:cNvPr>
          <p:cNvSpPr txBox="1">
            <a:spLocks noChangeArrowheads="1"/>
          </p:cNvSpPr>
          <p:nvPr/>
        </p:nvSpPr>
        <p:spPr bwMode="auto">
          <a:xfrm>
            <a:off x="591706" y="744056"/>
            <a:ext cx="3980294" cy="538797"/>
          </a:xfrm>
          <a:prstGeom prst="rect">
            <a:avLst/>
          </a:prstGeom>
          <a:noFill/>
          <a:ln>
            <a:noFill/>
          </a:ln>
          <a:extLst>
            <a:ext uri="{909E8E84-426E-40dd-AFC4-6F175D3DCCD1}">
              <a14:hiddenFill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arto="http://schemas.microsoft.com/office/word/2006/arto" xmlns:lc="http://schemas.openxmlformats.org/drawingml/2006/lockedCanvas">
                <a:solidFill>
                  <a:srgbClr val="FFFFFF"/>
                </a:solidFill>
              </a14:hiddenFill>
            </a:ext>
            <a:ext uri="{91240B29-F687-4f45-9708-019B960494DF}">
              <a14:hiddenLine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arto="http://schemas.microsoft.com/office/word/2006/arto" xmlns:lc="http://schemas.openxmlformats.org/drawingml/2006/lockedCanvas" w="9525">
                <a:solidFill>
                  <a:srgbClr val="000000"/>
                </a:solidFill>
                <a:miter lim="800000"/>
                <a:headEnd/>
                <a:tailEnd/>
              </a14:hiddenLine>
            </a:ext>
          </a:extLst>
        </p:spPr>
        <p:txBody>
          <a:bodyPr rot="0" vert="horz" wrap="square" lIns="0" tIns="0" rIns="0" bIns="0" anchor="t" anchorCtr="0" upright="1">
            <a:noAutofit/>
          </a:bodyPr>
          <a:lstStyle/>
          <a:p>
            <a:pPr>
              <a:spcAft>
                <a:spcPts val="600"/>
              </a:spcAft>
            </a:pPr>
            <a:r>
              <a:rPr lang="en-US" sz="2400" b="1" dirty="0" err="1">
                <a:solidFill>
                  <a:schemeClr val="accent1"/>
                </a:solidFill>
                <a:latin typeface="Arial"/>
                <a:ea typeface="Yu Gothic Light"/>
                <a:cs typeface="Times New Roman"/>
              </a:rPr>
              <a:t>Vooruitblik</a:t>
            </a:r>
            <a:r>
              <a:rPr lang="en-US" sz="2400" b="1" dirty="0">
                <a:solidFill>
                  <a:schemeClr val="accent1"/>
                </a:solidFill>
                <a:latin typeface="Arial"/>
                <a:ea typeface="Yu Gothic Light"/>
                <a:cs typeface="Times New Roman"/>
              </a:rPr>
              <a:t> </a:t>
            </a:r>
            <a:br>
              <a:rPr lang="en-US" sz="2400" b="1" dirty="0">
                <a:solidFill>
                  <a:schemeClr val="accent1"/>
                </a:solidFill>
                <a:latin typeface="Arial"/>
                <a:ea typeface="Yu Gothic Light"/>
                <a:cs typeface="Times New Roman"/>
              </a:rPr>
            </a:br>
            <a:r>
              <a:rPr lang="en-US" sz="2400" b="1" dirty="0">
                <a:solidFill>
                  <a:schemeClr val="accent1"/>
                </a:solidFill>
                <a:latin typeface="Arial"/>
                <a:ea typeface="Yu Gothic Light"/>
                <a:cs typeface="Times New Roman"/>
              </a:rPr>
              <a:t>  – </a:t>
            </a:r>
            <a:r>
              <a:rPr lang="en-US" sz="2400" b="1" dirty="0" err="1">
                <a:solidFill>
                  <a:schemeClr val="accent1"/>
                </a:solidFill>
                <a:latin typeface="Arial"/>
                <a:ea typeface="Yu Gothic Light"/>
                <a:cs typeface="Times New Roman"/>
              </a:rPr>
              <a:t>korte</a:t>
            </a:r>
            <a:r>
              <a:rPr lang="en-US" sz="2400" b="1" dirty="0">
                <a:solidFill>
                  <a:schemeClr val="accent1"/>
                </a:solidFill>
                <a:latin typeface="Arial"/>
                <a:ea typeface="Yu Gothic Light"/>
                <a:cs typeface="Times New Roman"/>
              </a:rPr>
              <a:t> </a:t>
            </a:r>
            <a:r>
              <a:rPr lang="en-US" sz="2400" b="1" dirty="0" err="1">
                <a:solidFill>
                  <a:schemeClr val="accent1"/>
                </a:solidFill>
                <a:latin typeface="Arial"/>
                <a:ea typeface="Yu Gothic Light"/>
                <a:cs typeface="Times New Roman"/>
              </a:rPr>
              <a:t>termijn</a:t>
            </a:r>
            <a:endParaRPr lang="en-US" sz="2400" b="1" dirty="0">
              <a:solidFill>
                <a:schemeClr val="accent1"/>
              </a:solidFill>
              <a:latin typeface="Arial"/>
              <a:ea typeface="Yu Gothic Light"/>
              <a:cs typeface="Times New Roman"/>
            </a:endParaRPr>
          </a:p>
        </p:txBody>
      </p:sp>
      <p:sp>
        <p:nvSpPr>
          <p:cNvPr id="2" name="Tijdelijke aanduiding voor inhoud 7">
            <a:extLst>
              <a:ext uri="{FF2B5EF4-FFF2-40B4-BE49-F238E27FC236}">
                <a16:creationId xmlns:a16="http://schemas.microsoft.com/office/drawing/2014/main" id="{6AA90E41-0F1D-8F59-D79C-4F2562E4B897}"/>
              </a:ext>
            </a:extLst>
          </p:cNvPr>
          <p:cNvSpPr>
            <a:spLocks noGrp="1"/>
          </p:cNvSpPr>
          <p:nvPr>
            <p:ph idx="1"/>
          </p:nvPr>
        </p:nvSpPr>
        <p:spPr>
          <a:xfrm>
            <a:off x="628650" y="1825625"/>
            <a:ext cx="7886700" cy="4351338"/>
          </a:xfrm>
        </p:spPr>
        <p:txBody>
          <a:bodyPr vert="horz" lIns="91440" tIns="45720" rIns="91440" bIns="45720" rtlCol="0" anchor="t">
            <a:normAutofit/>
          </a:bodyPr>
          <a:lstStyle/>
          <a:p>
            <a:pPr marL="215265" indent="-215265">
              <a:lnSpc>
                <a:spcPct val="100000"/>
              </a:lnSpc>
              <a:spcBef>
                <a:spcPts val="0"/>
              </a:spcBef>
              <a:buFont typeface="Wingdings,Sans-Serif" panose="020B0604020202020204" pitchFamily="34" charset="0"/>
              <a:buChar char="§"/>
            </a:pPr>
            <a:r>
              <a:rPr lang="nl-NL" sz="2400" dirty="0">
                <a:ea typeface="Calibri"/>
                <a:cs typeface="Calibri"/>
              </a:rPr>
              <a:t>Vervolg gespreksronde</a:t>
            </a:r>
          </a:p>
          <a:p>
            <a:pPr marL="215265" indent="-215265">
              <a:lnSpc>
                <a:spcPct val="100000"/>
              </a:lnSpc>
              <a:spcBef>
                <a:spcPts val="0"/>
              </a:spcBef>
              <a:buFont typeface="Wingdings,Sans-Serif" panose="020B0604020202020204" pitchFamily="34" charset="0"/>
              <a:buChar char="§"/>
            </a:pPr>
            <a:r>
              <a:rPr lang="nl-NL" sz="2400" dirty="0">
                <a:ea typeface="Calibri"/>
                <a:cs typeface="Calibri"/>
              </a:rPr>
              <a:t>Nieuwsbrief (februari)</a:t>
            </a:r>
          </a:p>
          <a:p>
            <a:pPr marL="215265" indent="-215265">
              <a:lnSpc>
                <a:spcPct val="100000"/>
              </a:lnSpc>
              <a:spcBef>
                <a:spcPts val="0"/>
              </a:spcBef>
              <a:buFont typeface="Wingdings,Sans-Serif" panose="020B0604020202020204" pitchFamily="34" charset="0"/>
              <a:buChar char="§"/>
            </a:pPr>
            <a:r>
              <a:rPr lang="nl-NL" sz="2400" dirty="0">
                <a:ea typeface="Calibri"/>
                <a:cs typeface="Calibri"/>
              </a:rPr>
              <a:t>Bewonersavond (10 april)</a:t>
            </a:r>
          </a:p>
          <a:p>
            <a:pPr marL="215265" indent="-215265">
              <a:lnSpc>
                <a:spcPct val="100000"/>
              </a:lnSpc>
              <a:spcBef>
                <a:spcPts val="0"/>
              </a:spcBef>
              <a:buFont typeface="Wingdings,Sans-Serif" panose="020B0604020202020204" pitchFamily="34" charset="0"/>
              <a:buChar char="§"/>
            </a:pPr>
            <a:r>
              <a:rPr lang="nl-NL" sz="2400" dirty="0">
                <a:ea typeface="Calibri"/>
                <a:cs typeface="Calibri"/>
              </a:rPr>
              <a:t>Veldonderzoeken (vanaf april)</a:t>
            </a:r>
          </a:p>
          <a:p>
            <a:pPr marL="215265" indent="-215265">
              <a:lnSpc>
                <a:spcPct val="100000"/>
              </a:lnSpc>
              <a:spcBef>
                <a:spcPts val="0"/>
              </a:spcBef>
              <a:buFont typeface="Wingdings,Sans-Serif" panose="020B0604020202020204" pitchFamily="34" charset="0"/>
              <a:buChar char="§"/>
            </a:pPr>
            <a:r>
              <a:rPr lang="nl-NL" sz="2400" dirty="0" err="1">
                <a:ea typeface="Calibri"/>
                <a:cs typeface="Calibri"/>
              </a:rPr>
              <a:t>Demodag</a:t>
            </a:r>
            <a:r>
              <a:rPr lang="nl-NL" sz="2400" dirty="0">
                <a:ea typeface="Calibri"/>
                <a:cs typeface="Calibri"/>
              </a:rPr>
              <a:t> veldonderzoeken (14 april)</a:t>
            </a:r>
          </a:p>
          <a:p>
            <a:pPr marL="215265" indent="-215265">
              <a:lnSpc>
                <a:spcPct val="100000"/>
              </a:lnSpc>
              <a:spcBef>
                <a:spcPts val="0"/>
              </a:spcBef>
              <a:buFont typeface="Wingdings,Sans-Serif" panose="020B0604020202020204" pitchFamily="34" charset="0"/>
              <a:buChar char="§"/>
            </a:pPr>
            <a:endParaRPr lang="nl-NL" sz="2400" dirty="0">
              <a:ea typeface="Calibri"/>
              <a:cs typeface="Calibri"/>
            </a:endParaRPr>
          </a:p>
          <a:p>
            <a:pPr marL="215265" indent="-215265">
              <a:lnSpc>
                <a:spcPct val="100000"/>
              </a:lnSpc>
              <a:spcBef>
                <a:spcPts val="0"/>
              </a:spcBef>
              <a:buFont typeface="Wingdings,Sans-Serif" panose="020B0604020202020204" pitchFamily="34" charset="0"/>
              <a:buChar char="§"/>
            </a:pPr>
            <a:endParaRPr lang="nl-NL" sz="2400" dirty="0">
              <a:ea typeface="Calibri"/>
              <a:cs typeface="Calibri"/>
            </a:endParaRPr>
          </a:p>
          <a:p>
            <a:pPr marL="645795" lvl="1" indent="-215265">
              <a:lnSpc>
                <a:spcPct val="100000"/>
              </a:lnSpc>
              <a:spcBef>
                <a:spcPts val="0"/>
              </a:spcBef>
              <a:buFont typeface="Wingdings,Sans-Serif" panose="020B0604020202020204" pitchFamily="34" charset="0"/>
              <a:buChar char="§"/>
            </a:pPr>
            <a:endParaRPr lang="nl-NL" sz="1224" dirty="0">
              <a:cs typeface="Calibri"/>
            </a:endParaRPr>
          </a:p>
          <a:p>
            <a:pPr marL="215265" indent="-215265"/>
            <a:endParaRPr lang="nl-NL" sz="1600" dirty="0">
              <a:ea typeface="Calibri"/>
              <a:cs typeface="Calibri"/>
            </a:endParaRPr>
          </a:p>
        </p:txBody>
      </p:sp>
    </p:spTree>
    <p:extLst>
      <p:ext uri="{BB962C8B-B14F-4D97-AF65-F5344CB8AC3E}">
        <p14:creationId xmlns:p14="http://schemas.microsoft.com/office/powerpoint/2010/main" val="3968369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F3456-6285-C1B7-CE7C-0104E5C43998}"/>
            </a:ext>
          </a:extLst>
        </p:cNvPr>
        <p:cNvGrpSpPr/>
        <p:nvPr/>
      </p:nvGrpSpPr>
      <p:grpSpPr>
        <a:xfrm>
          <a:off x="0" y="0"/>
          <a:ext cx="0" cy="0"/>
          <a:chOff x="0" y="0"/>
          <a:chExt cx="0" cy="0"/>
        </a:xfrm>
      </p:grpSpPr>
      <p:pic>
        <p:nvPicPr>
          <p:cNvPr id="3" name="Picture 2" descr="SterkeLekdijk-titel-ppt.png">
            <a:extLst>
              <a:ext uri="{FF2B5EF4-FFF2-40B4-BE49-F238E27FC236}">
                <a16:creationId xmlns:a16="http://schemas.microsoft.com/office/drawing/2014/main" id="{50D5A8A9-76C5-32E6-8C07-B530F2EB74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742803"/>
          </a:xfrm>
          <a:prstGeom prst="rect">
            <a:avLst/>
          </a:prstGeom>
        </p:spPr>
      </p:pic>
      <p:pic>
        <p:nvPicPr>
          <p:cNvPr id="5" name="Picture 4" descr="SterkeLekdijk-footer-ppt.png">
            <a:extLst>
              <a:ext uri="{FF2B5EF4-FFF2-40B4-BE49-F238E27FC236}">
                <a16:creationId xmlns:a16="http://schemas.microsoft.com/office/drawing/2014/main" id="{12B880D7-E6DB-48FD-0A1D-663DB733B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2664"/>
            <a:ext cx="9144000" cy="1545336"/>
          </a:xfrm>
          <a:prstGeom prst="rect">
            <a:avLst/>
          </a:prstGeom>
        </p:spPr>
      </p:pic>
      <p:sp>
        <p:nvSpPr>
          <p:cNvPr id="6" name="Text Box 40">
            <a:extLst>
              <a:ext uri="{FF2B5EF4-FFF2-40B4-BE49-F238E27FC236}">
                <a16:creationId xmlns:a16="http://schemas.microsoft.com/office/drawing/2014/main" id="{16985572-2A8F-BAF2-81A4-2EC460DDC40A}"/>
              </a:ext>
            </a:extLst>
          </p:cNvPr>
          <p:cNvSpPr txBox="1">
            <a:spLocks noChangeArrowheads="1"/>
          </p:cNvSpPr>
          <p:nvPr/>
        </p:nvSpPr>
        <p:spPr bwMode="auto">
          <a:xfrm>
            <a:off x="591706" y="744056"/>
            <a:ext cx="3980294" cy="538797"/>
          </a:xfrm>
          <a:prstGeom prst="rect">
            <a:avLst/>
          </a:prstGeom>
          <a:noFill/>
          <a:ln>
            <a:noFill/>
          </a:ln>
          <a:extLst>
            <a:ext uri="{909E8E84-426E-40dd-AFC4-6F175D3DCCD1}">
              <a14:hiddenFill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arto="http://schemas.microsoft.com/office/word/2006/arto" xmlns:lc="http://schemas.openxmlformats.org/drawingml/2006/lockedCanvas">
                <a:solidFill>
                  <a:srgbClr val="FFFFFF"/>
                </a:solidFill>
              </a14:hiddenFill>
            </a:ext>
            <a:ext uri="{91240B29-F687-4f45-9708-019B960494DF}">
              <a14:hiddenLine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arto="http://schemas.microsoft.com/office/word/2006/arto" xmlns:lc="http://schemas.openxmlformats.org/drawingml/2006/lockedCanvas" w="9525">
                <a:solidFill>
                  <a:srgbClr val="000000"/>
                </a:solidFill>
                <a:miter lim="800000"/>
                <a:headEnd/>
                <a:tailEnd/>
              </a14:hiddenLine>
            </a:ext>
          </a:extLst>
        </p:spPr>
        <p:txBody>
          <a:bodyPr rot="0" vert="horz" wrap="square" lIns="0" tIns="0" rIns="0" bIns="0" anchor="t" anchorCtr="0" upright="1">
            <a:noAutofit/>
          </a:bodyPr>
          <a:lstStyle/>
          <a:p>
            <a:pPr>
              <a:spcAft>
                <a:spcPts val="600"/>
              </a:spcAft>
            </a:pPr>
            <a:r>
              <a:rPr lang="en-US" sz="2400" b="1" dirty="0" err="1">
                <a:solidFill>
                  <a:schemeClr val="accent1"/>
                </a:solidFill>
                <a:latin typeface="Arial"/>
                <a:ea typeface="Yu Gothic Light"/>
                <a:cs typeface="Times New Roman"/>
              </a:rPr>
              <a:t>Vooruitblik</a:t>
            </a:r>
            <a:r>
              <a:rPr lang="en-US" sz="2400" b="1" dirty="0">
                <a:solidFill>
                  <a:schemeClr val="accent1"/>
                </a:solidFill>
                <a:latin typeface="Arial"/>
                <a:ea typeface="Yu Gothic Light"/>
                <a:cs typeface="Times New Roman"/>
              </a:rPr>
              <a:t> </a:t>
            </a:r>
            <a:br>
              <a:rPr lang="en-US" sz="2400" b="1" dirty="0">
                <a:solidFill>
                  <a:schemeClr val="accent1"/>
                </a:solidFill>
                <a:latin typeface="Arial"/>
                <a:ea typeface="Yu Gothic Light"/>
                <a:cs typeface="Times New Roman"/>
              </a:rPr>
            </a:br>
            <a:r>
              <a:rPr lang="en-US" sz="2400" b="1" dirty="0">
                <a:solidFill>
                  <a:schemeClr val="accent1"/>
                </a:solidFill>
                <a:latin typeface="Arial"/>
                <a:ea typeface="Yu Gothic Light"/>
                <a:cs typeface="Times New Roman"/>
              </a:rPr>
              <a:t>  </a:t>
            </a:r>
          </a:p>
        </p:txBody>
      </p:sp>
      <p:sp>
        <p:nvSpPr>
          <p:cNvPr id="2" name="Tijdelijke aanduiding voor inhoud 7">
            <a:extLst>
              <a:ext uri="{FF2B5EF4-FFF2-40B4-BE49-F238E27FC236}">
                <a16:creationId xmlns:a16="http://schemas.microsoft.com/office/drawing/2014/main" id="{6AA90E41-0F1D-8F59-D79C-4F2562E4B897}"/>
              </a:ext>
            </a:extLst>
          </p:cNvPr>
          <p:cNvSpPr>
            <a:spLocks noGrp="1"/>
          </p:cNvSpPr>
          <p:nvPr>
            <p:ph idx="1"/>
          </p:nvPr>
        </p:nvSpPr>
        <p:spPr>
          <a:xfrm>
            <a:off x="628650" y="1825625"/>
            <a:ext cx="7886700" cy="4351338"/>
          </a:xfrm>
        </p:spPr>
        <p:txBody>
          <a:bodyPr vert="horz" lIns="91440" tIns="45720" rIns="91440" bIns="45720" rtlCol="0" anchor="t">
            <a:normAutofit/>
          </a:bodyPr>
          <a:lstStyle/>
          <a:p>
            <a:pPr marL="0" indent="0">
              <a:lnSpc>
                <a:spcPct val="100000"/>
              </a:lnSpc>
              <a:spcBef>
                <a:spcPts val="0"/>
              </a:spcBef>
              <a:buNone/>
            </a:pPr>
            <a:r>
              <a:rPr lang="nl-NL" sz="2400" dirty="0">
                <a:ea typeface="Calibri"/>
                <a:cs typeface="Calibri"/>
              </a:rPr>
              <a:t>De komende jaren spelen er veel projecten in de omgeving.</a:t>
            </a:r>
          </a:p>
          <a:p>
            <a:pPr marL="0" indent="0">
              <a:lnSpc>
                <a:spcPct val="100000"/>
              </a:lnSpc>
              <a:spcBef>
                <a:spcPts val="0"/>
              </a:spcBef>
              <a:buNone/>
            </a:pPr>
            <a:endParaRPr lang="nl-NL" sz="2400" dirty="0">
              <a:ea typeface="Calibri"/>
              <a:cs typeface="Calibri"/>
            </a:endParaRPr>
          </a:p>
          <a:p>
            <a:pPr marL="0" indent="0">
              <a:lnSpc>
                <a:spcPct val="100000"/>
              </a:lnSpc>
              <a:spcBef>
                <a:spcPts val="0"/>
              </a:spcBef>
              <a:buNone/>
            </a:pPr>
            <a:r>
              <a:rPr lang="nl-NL" sz="2400" dirty="0">
                <a:ea typeface="Calibri"/>
                <a:cs typeface="Calibri"/>
              </a:rPr>
              <a:t>Zaak om onze plannen goed op elkaar af te stemmen om de overlast voor te de omgeving te verkleinen. </a:t>
            </a:r>
          </a:p>
          <a:p>
            <a:pPr marL="0" indent="0">
              <a:lnSpc>
                <a:spcPct val="100000"/>
              </a:lnSpc>
              <a:spcBef>
                <a:spcPts val="0"/>
              </a:spcBef>
              <a:buNone/>
            </a:pPr>
            <a:endParaRPr lang="nl-NL" sz="2400" dirty="0">
              <a:ea typeface="Calibri"/>
              <a:cs typeface="Calibri"/>
            </a:endParaRPr>
          </a:p>
          <a:p>
            <a:pPr marL="0" indent="0">
              <a:lnSpc>
                <a:spcPct val="100000"/>
              </a:lnSpc>
              <a:spcBef>
                <a:spcPts val="0"/>
              </a:spcBef>
              <a:buNone/>
            </a:pPr>
            <a:r>
              <a:rPr lang="nl-NL" sz="2400" dirty="0">
                <a:ea typeface="Calibri"/>
                <a:cs typeface="Calibri"/>
              </a:rPr>
              <a:t>Dit doen we o.a. met: </a:t>
            </a:r>
            <a:endParaRPr lang="nl-NL" dirty="0"/>
          </a:p>
          <a:p>
            <a:pPr marL="215265" indent="-215265">
              <a:lnSpc>
                <a:spcPct val="100000"/>
              </a:lnSpc>
              <a:spcBef>
                <a:spcPts val="0"/>
              </a:spcBef>
              <a:buFont typeface="Calibri" panose="020B0604020202020204" pitchFamily="34" charset="0"/>
              <a:buChar char="-"/>
            </a:pPr>
            <a:r>
              <a:rPr lang="nl-NL" sz="2400" dirty="0">
                <a:ea typeface="Calibri"/>
                <a:cs typeface="Calibri"/>
              </a:rPr>
              <a:t>Gemeente</a:t>
            </a:r>
          </a:p>
          <a:p>
            <a:pPr marL="215265" indent="-215265">
              <a:lnSpc>
                <a:spcPct val="100000"/>
              </a:lnSpc>
              <a:spcBef>
                <a:spcPts val="0"/>
              </a:spcBef>
              <a:buFont typeface="Calibri" panose="020B0604020202020204" pitchFamily="34" charset="0"/>
              <a:buChar char="-"/>
            </a:pPr>
            <a:r>
              <a:rPr lang="nl-NL" sz="2400" dirty="0">
                <a:ea typeface="Calibri"/>
                <a:cs typeface="Calibri"/>
              </a:rPr>
              <a:t>Provincie</a:t>
            </a:r>
          </a:p>
          <a:p>
            <a:pPr marL="215265" indent="-215265">
              <a:lnSpc>
                <a:spcPct val="100000"/>
              </a:lnSpc>
              <a:spcBef>
                <a:spcPts val="0"/>
              </a:spcBef>
              <a:buFont typeface="Calibri" panose="020B0604020202020204" pitchFamily="34" charset="0"/>
              <a:buChar char="-"/>
            </a:pPr>
            <a:r>
              <a:rPr lang="nl-NL" sz="2400" dirty="0">
                <a:ea typeface="Calibri"/>
                <a:cs typeface="Calibri"/>
              </a:rPr>
              <a:t>Rijkswaterstaat (Koninginnesluis)</a:t>
            </a:r>
          </a:p>
          <a:p>
            <a:pPr marL="0" indent="0">
              <a:lnSpc>
                <a:spcPct val="100000"/>
              </a:lnSpc>
              <a:spcBef>
                <a:spcPts val="0"/>
              </a:spcBef>
              <a:buNone/>
            </a:pPr>
            <a:endParaRPr lang="nl-NL" sz="2400" dirty="0">
              <a:ea typeface="Calibri"/>
              <a:cs typeface="Calibri"/>
            </a:endParaRPr>
          </a:p>
          <a:p>
            <a:pPr marL="0" indent="0">
              <a:lnSpc>
                <a:spcPct val="100000"/>
              </a:lnSpc>
              <a:spcBef>
                <a:spcPts val="0"/>
              </a:spcBef>
              <a:buNone/>
            </a:pPr>
            <a:endParaRPr lang="nl-NL" sz="2400" dirty="0">
              <a:ea typeface="Calibri"/>
              <a:cs typeface="Calibri"/>
            </a:endParaRPr>
          </a:p>
          <a:p>
            <a:pPr marL="0" indent="0">
              <a:lnSpc>
                <a:spcPct val="100000"/>
              </a:lnSpc>
              <a:spcBef>
                <a:spcPts val="0"/>
              </a:spcBef>
              <a:buNone/>
            </a:pPr>
            <a:endParaRPr lang="nl-NL" sz="2400" dirty="0">
              <a:ea typeface="Calibri"/>
              <a:cs typeface="Calibri"/>
            </a:endParaRPr>
          </a:p>
          <a:p>
            <a:pPr marL="215265" indent="-215265">
              <a:lnSpc>
                <a:spcPct val="100000"/>
              </a:lnSpc>
              <a:spcBef>
                <a:spcPts val="0"/>
              </a:spcBef>
              <a:buFont typeface="Calibri" panose="020B0604020202020204" pitchFamily="34" charset="0"/>
              <a:buChar char="-"/>
            </a:pPr>
            <a:endParaRPr lang="nl-NL" sz="2400" dirty="0">
              <a:ea typeface="Calibri"/>
              <a:cs typeface="Calibri"/>
            </a:endParaRPr>
          </a:p>
          <a:p>
            <a:pPr marL="645795" lvl="1" indent="-215265">
              <a:lnSpc>
                <a:spcPct val="100000"/>
              </a:lnSpc>
              <a:spcBef>
                <a:spcPts val="0"/>
              </a:spcBef>
              <a:buFont typeface="Wingdings,Sans-Serif" panose="020B0604020202020204" pitchFamily="34" charset="0"/>
              <a:buChar char="§"/>
            </a:pPr>
            <a:endParaRPr lang="nl-NL" sz="1224" dirty="0">
              <a:cs typeface="Calibri"/>
            </a:endParaRPr>
          </a:p>
          <a:p>
            <a:pPr marL="215265" indent="-215265">
              <a:buFont typeface="Calibri" panose="020B0604020202020204" pitchFamily="34" charset="0"/>
              <a:buChar char="-"/>
            </a:pPr>
            <a:endParaRPr lang="nl-NL" sz="1600" dirty="0">
              <a:ea typeface="Calibri"/>
              <a:cs typeface="Calibri"/>
            </a:endParaRPr>
          </a:p>
        </p:txBody>
      </p:sp>
    </p:spTree>
    <p:extLst>
      <p:ext uri="{BB962C8B-B14F-4D97-AF65-F5344CB8AC3E}">
        <p14:creationId xmlns:p14="http://schemas.microsoft.com/office/powerpoint/2010/main" val="714173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F3456-6285-C1B7-CE7C-0104E5C43998}"/>
            </a:ext>
          </a:extLst>
        </p:cNvPr>
        <p:cNvGrpSpPr/>
        <p:nvPr/>
      </p:nvGrpSpPr>
      <p:grpSpPr>
        <a:xfrm>
          <a:off x="0" y="0"/>
          <a:ext cx="0" cy="0"/>
          <a:chOff x="0" y="0"/>
          <a:chExt cx="0" cy="0"/>
        </a:xfrm>
      </p:grpSpPr>
      <p:pic>
        <p:nvPicPr>
          <p:cNvPr id="3" name="Picture 2" descr="SterkeLekdijk-titel-ppt.png">
            <a:extLst>
              <a:ext uri="{FF2B5EF4-FFF2-40B4-BE49-F238E27FC236}">
                <a16:creationId xmlns:a16="http://schemas.microsoft.com/office/drawing/2014/main" id="{50D5A8A9-76C5-32E6-8C07-B530F2EB74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742803"/>
          </a:xfrm>
          <a:prstGeom prst="rect">
            <a:avLst/>
          </a:prstGeom>
        </p:spPr>
      </p:pic>
      <p:pic>
        <p:nvPicPr>
          <p:cNvPr id="5" name="Picture 4" descr="SterkeLekdijk-footer-ppt.png">
            <a:extLst>
              <a:ext uri="{FF2B5EF4-FFF2-40B4-BE49-F238E27FC236}">
                <a16:creationId xmlns:a16="http://schemas.microsoft.com/office/drawing/2014/main" id="{12B880D7-E6DB-48FD-0A1D-663DB733B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2664"/>
            <a:ext cx="9144000" cy="1545336"/>
          </a:xfrm>
          <a:prstGeom prst="rect">
            <a:avLst/>
          </a:prstGeom>
        </p:spPr>
      </p:pic>
      <p:sp>
        <p:nvSpPr>
          <p:cNvPr id="6" name="Text Box 40">
            <a:extLst>
              <a:ext uri="{FF2B5EF4-FFF2-40B4-BE49-F238E27FC236}">
                <a16:creationId xmlns:a16="http://schemas.microsoft.com/office/drawing/2014/main" id="{16985572-2A8F-BAF2-81A4-2EC460DDC40A}"/>
              </a:ext>
            </a:extLst>
          </p:cNvPr>
          <p:cNvSpPr txBox="1">
            <a:spLocks noChangeArrowheads="1"/>
          </p:cNvSpPr>
          <p:nvPr/>
        </p:nvSpPr>
        <p:spPr bwMode="auto">
          <a:xfrm>
            <a:off x="591706" y="868346"/>
            <a:ext cx="3980294" cy="538797"/>
          </a:xfrm>
          <a:prstGeom prst="rect">
            <a:avLst/>
          </a:prstGeom>
          <a:noFill/>
          <a:ln>
            <a:noFill/>
          </a:ln>
          <a:extLst>
            <a:ext uri="{909E8E84-426E-40dd-AFC4-6F175D3DCCD1}">
              <a14:hiddenFill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arto="http://schemas.microsoft.com/office/word/2006/arto" xmlns:lc="http://schemas.openxmlformats.org/drawingml/2006/lockedCanvas">
                <a:solidFill>
                  <a:srgbClr val="FFFFFF"/>
                </a:solidFill>
              </a14:hiddenFill>
            </a:ext>
            <a:ext uri="{91240B29-F687-4f45-9708-019B960494DF}">
              <a14:hiddenLine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arto="http://schemas.microsoft.com/office/word/2006/arto" xmlns:lc="http://schemas.openxmlformats.org/drawingml/2006/lockedCanvas" w="9525">
                <a:solidFill>
                  <a:srgbClr val="000000"/>
                </a:solidFill>
                <a:miter lim="800000"/>
                <a:headEnd/>
                <a:tailEnd/>
              </a14:hiddenLine>
            </a:ext>
          </a:extLst>
        </p:spPr>
        <p:txBody>
          <a:bodyPr rot="0" vert="horz" wrap="square" lIns="0" tIns="0" rIns="0" bIns="0" anchor="t" anchorCtr="0" upright="1">
            <a:noAutofit/>
          </a:bodyPr>
          <a:lstStyle/>
          <a:p>
            <a:pPr>
              <a:spcAft>
                <a:spcPts val="600"/>
              </a:spcAft>
            </a:pPr>
            <a:r>
              <a:rPr lang="en-US" sz="2400" b="1" dirty="0" err="1">
                <a:solidFill>
                  <a:schemeClr val="accent1"/>
                </a:solidFill>
                <a:latin typeface="Arial"/>
                <a:ea typeface="Yu Gothic Light"/>
                <a:cs typeface="Times New Roman"/>
              </a:rPr>
              <a:t>Svz</a:t>
            </a:r>
            <a:r>
              <a:rPr lang="en-US" sz="2400" b="1" dirty="0">
                <a:solidFill>
                  <a:schemeClr val="accent1"/>
                </a:solidFill>
                <a:latin typeface="Arial"/>
                <a:ea typeface="Yu Gothic Light"/>
                <a:cs typeface="Times New Roman"/>
              </a:rPr>
              <a:t> </a:t>
            </a:r>
            <a:r>
              <a:rPr lang="en-US" sz="2400" b="1" dirty="0" err="1">
                <a:solidFill>
                  <a:schemeClr val="accent1"/>
                </a:solidFill>
                <a:latin typeface="Arial"/>
                <a:ea typeface="Yu Gothic Light"/>
                <a:cs typeface="Times New Roman"/>
              </a:rPr>
              <a:t>meekoppelkansen</a:t>
            </a:r>
            <a:r>
              <a:rPr lang="en-US" sz="2400" b="1" dirty="0">
                <a:solidFill>
                  <a:schemeClr val="accent1"/>
                </a:solidFill>
                <a:latin typeface="Arial"/>
                <a:ea typeface="Yu Gothic Light"/>
                <a:cs typeface="Times New Roman"/>
              </a:rPr>
              <a:t> </a:t>
            </a:r>
            <a:r>
              <a:rPr lang="en-US" sz="2400" b="1" dirty="0" err="1">
                <a:solidFill>
                  <a:schemeClr val="accent1"/>
                </a:solidFill>
                <a:latin typeface="Arial"/>
                <a:ea typeface="Yu Gothic Light"/>
                <a:cs typeface="Times New Roman"/>
              </a:rPr>
              <a:t>wijkplatform</a:t>
            </a:r>
            <a:endParaRPr lang="en-US" sz="2400" b="1" dirty="0">
              <a:solidFill>
                <a:schemeClr val="accent1"/>
              </a:solidFill>
              <a:latin typeface="Arial"/>
              <a:ea typeface="Yu Gothic Light"/>
              <a:cs typeface="Times New Roman"/>
            </a:endParaRPr>
          </a:p>
        </p:txBody>
      </p:sp>
      <p:sp>
        <p:nvSpPr>
          <p:cNvPr id="2" name="Tijdelijke aanduiding voor inhoud 7">
            <a:extLst>
              <a:ext uri="{FF2B5EF4-FFF2-40B4-BE49-F238E27FC236}">
                <a16:creationId xmlns:a16="http://schemas.microsoft.com/office/drawing/2014/main" id="{6AA90E41-0F1D-8F59-D79C-4F2562E4B897}"/>
              </a:ext>
            </a:extLst>
          </p:cNvPr>
          <p:cNvSpPr>
            <a:spLocks noGrp="1"/>
          </p:cNvSpPr>
          <p:nvPr>
            <p:ph idx="1"/>
          </p:nvPr>
        </p:nvSpPr>
        <p:spPr>
          <a:xfrm>
            <a:off x="628650" y="1825625"/>
            <a:ext cx="7886700" cy="4351338"/>
          </a:xfrm>
        </p:spPr>
        <p:txBody>
          <a:bodyPr vert="horz" lIns="91440" tIns="45720" rIns="91440" bIns="45720" rtlCol="0" anchor="t">
            <a:normAutofit/>
          </a:bodyPr>
          <a:lstStyle/>
          <a:p>
            <a:pPr marL="215265" indent="-215265">
              <a:lnSpc>
                <a:spcPct val="100000"/>
              </a:lnSpc>
              <a:spcBef>
                <a:spcPts val="0"/>
              </a:spcBef>
              <a:buFont typeface="Wingdings,Sans-Serif" panose="020B0604020202020204" pitchFamily="34" charset="0"/>
              <a:buChar char="§"/>
            </a:pPr>
            <a:endParaRPr lang="nl-NL" sz="2400" dirty="0">
              <a:ea typeface="Calibri"/>
              <a:cs typeface="Calibri"/>
            </a:endParaRPr>
          </a:p>
          <a:p>
            <a:pPr marL="0" indent="0">
              <a:lnSpc>
                <a:spcPct val="100000"/>
              </a:lnSpc>
              <a:spcBef>
                <a:spcPts val="0"/>
              </a:spcBef>
              <a:buNone/>
            </a:pPr>
            <a:endParaRPr lang="nl-NL" sz="2400" dirty="0">
              <a:ea typeface="Calibri"/>
              <a:cs typeface="Calibri"/>
            </a:endParaRPr>
          </a:p>
          <a:p>
            <a:pPr marL="645795" lvl="1" indent="-215265">
              <a:lnSpc>
                <a:spcPct val="100000"/>
              </a:lnSpc>
              <a:spcBef>
                <a:spcPts val="0"/>
              </a:spcBef>
              <a:buFont typeface="Wingdings,Sans-Serif" panose="020B0604020202020204" pitchFamily="34" charset="0"/>
              <a:buChar char="§"/>
            </a:pPr>
            <a:endParaRPr lang="nl-NL" sz="1224" dirty="0">
              <a:cs typeface="Calibri"/>
            </a:endParaRPr>
          </a:p>
          <a:p>
            <a:pPr marL="215265" indent="-215265"/>
            <a:endParaRPr lang="nl-NL" sz="1600" dirty="0">
              <a:ea typeface="Calibri"/>
              <a:cs typeface="Calibri"/>
            </a:endParaRPr>
          </a:p>
        </p:txBody>
      </p:sp>
      <p:sp>
        <p:nvSpPr>
          <p:cNvPr id="4" name="Tijdelijke aanduiding voor inhoud 7">
            <a:extLst>
              <a:ext uri="{FF2B5EF4-FFF2-40B4-BE49-F238E27FC236}">
                <a16:creationId xmlns:a16="http://schemas.microsoft.com/office/drawing/2014/main" id="{0FB56C49-6C92-1476-2E40-E5C4EE26E62B}"/>
              </a:ext>
            </a:extLst>
          </p:cNvPr>
          <p:cNvSpPr txBox="1">
            <a:spLocks/>
          </p:cNvSpPr>
          <p:nvPr/>
        </p:nvSpPr>
        <p:spPr>
          <a:xfrm>
            <a:off x="781050" y="1978025"/>
            <a:ext cx="7886700" cy="4351338"/>
          </a:xfrm>
          <a:prstGeom prst="rect">
            <a:avLst/>
          </a:prstGeom>
        </p:spPr>
        <p:txBody>
          <a:bodyPr vert="horz" lIns="91440" tIns="45720" rIns="91440" bIns="45720" rtlCol="0" anchor="t">
            <a:normAutofit/>
          </a:bodyPr>
          <a:lstStyle>
            <a:lvl1pPr marL="215498" indent="-215498" algn="l" defTabSz="861993" rtl="0" eaLnBrk="1" latinLnBrk="0" hangingPunct="1">
              <a:lnSpc>
                <a:spcPct val="90000"/>
              </a:lnSpc>
              <a:spcBef>
                <a:spcPts val="942"/>
              </a:spcBef>
              <a:buFont typeface="Arial" panose="020B0604020202020204" pitchFamily="34" charset="0"/>
              <a:buChar char="•"/>
              <a:defRPr sz="2639" kern="1200">
                <a:solidFill>
                  <a:schemeClr val="tx1"/>
                </a:solidFill>
                <a:latin typeface="+mn-lt"/>
                <a:ea typeface="+mn-ea"/>
                <a:cs typeface="+mn-cs"/>
              </a:defRPr>
            </a:lvl1pPr>
            <a:lvl2pPr marL="646494" indent="-215498" algn="l" defTabSz="861993" rtl="0" eaLnBrk="1" latinLnBrk="0" hangingPunct="1">
              <a:lnSpc>
                <a:spcPct val="90000"/>
              </a:lnSpc>
              <a:spcBef>
                <a:spcPts val="471"/>
              </a:spcBef>
              <a:buFont typeface="Arial" panose="020B0604020202020204" pitchFamily="34" charset="0"/>
              <a:buChar char="•"/>
              <a:defRPr sz="2263" kern="1200">
                <a:solidFill>
                  <a:schemeClr val="tx1"/>
                </a:solidFill>
                <a:latin typeface="+mn-lt"/>
                <a:ea typeface="+mn-ea"/>
                <a:cs typeface="+mn-cs"/>
              </a:defRPr>
            </a:lvl2pPr>
            <a:lvl3pPr marL="1077491" indent="-215498" algn="l" defTabSz="861993" rtl="0" eaLnBrk="1" latinLnBrk="0" hangingPunct="1">
              <a:lnSpc>
                <a:spcPct val="90000"/>
              </a:lnSpc>
              <a:spcBef>
                <a:spcPts val="471"/>
              </a:spcBef>
              <a:buFont typeface="Arial" panose="020B0604020202020204" pitchFamily="34" charset="0"/>
              <a:buChar char="•"/>
              <a:defRPr sz="1886" kern="1200">
                <a:solidFill>
                  <a:schemeClr val="tx1"/>
                </a:solidFill>
                <a:latin typeface="+mn-lt"/>
                <a:ea typeface="+mn-ea"/>
                <a:cs typeface="+mn-cs"/>
              </a:defRPr>
            </a:lvl3pPr>
            <a:lvl4pPr marL="1508487"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4pPr>
            <a:lvl5pPr marL="1939484"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5pPr>
            <a:lvl6pPr marL="2370481"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6pPr>
            <a:lvl7pPr marL="2801477"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7pPr>
            <a:lvl8pPr marL="3232474"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8pPr>
            <a:lvl9pPr marL="3663470"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9pPr>
          </a:lstStyle>
          <a:p>
            <a:pPr marL="215265" indent="-215265">
              <a:lnSpc>
                <a:spcPct val="100000"/>
              </a:lnSpc>
              <a:spcBef>
                <a:spcPts val="0"/>
              </a:spcBef>
              <a:buFont typeface="Wingdings,Sans-Serif" panose="020B0604020202020204" pitchFamily="34" charset="0"/>
              <a:buChar char="§"/>
            </a:pPr>
            <a:r>
              <a:rPr lang="nl-NL" sz="2400" dirty="0">
                <a:ea typeface="Calibri"/>
                <a:cs typeface="Calibri"/>
              </a:rPr>
              <a:t>Functie schotbalkenloods </a:t>
            </a:r>
          </a:p>
          <a:p>
            <a:pPr marL="215265" indent="-215265">
              <a:lnSpc>
                <a:spcPct val="100000"/>
              </a:lnSpc>
              <a:spcBef>
                <a:spcPts val="0"/>
              </a:spcBef>
              <a:buFont typeface="Wingdings,Sans-Serif" panose="020B0604020202020204" pitchFamily="34" charset="0"/>
              <a:buChar char="§"/>
            </a:pPr>
            <a:r>
              <a:rPr lang="nl-NL" sz="2400" dirty="0">
                <a:ea typeface="Calibri"/>
                <a:cs typeface="Calibri"/>
              </a:rPr>
              <a:t>Aanlegsteiger Lek  </a:t>
            </a:r>
          </a:p>
          <a:p>
            <a:pPr marL="215265" indent="-215265">
              <a:lnSpc>
                <a:spcPct val="100000"/>
              </a:lnSpc>
              <a:spcBef>
                <a:spcPts val="0"/>
              </a:spcBef>
              <a:buFont typeface="Wingdings,Sans-Serif" panose="020B0604020202020204" pitchFamily="34" charset="0"/>
              <a:buChar char="§"/>
            </a:pPr>
            <a:r>
              <a:rPr lang="nl-NL" sz="2400" dirty="0" err="1">
                <a:ea typeface="Calibri"/>
                <a:cs typeface="Calibri"/>
              </a:rPr>
              <a:t>Uitzichtstoren</a:t>
            </a:r>
            <a:r>
              <a:rPr lang="nl-NL" sz="2400" dirty="0">
                <a:ea typeface="Calibri"/>
                <a:cs typeface="Calibri"/>
              </a:rPr>
              <a:t> kazemat</a:t>
            </a:r>
          </a:p>
          <a:p>
            <a:pPr marL="215265" indent="-215265">
              <a:lnSpc>
                <a:spcPct val="100000"/>
              </a:lnSpc>
              <a:spcBef>
                <a:spcPts val="0"/>
              </a:spcBef>
              <a:buFont typeface="Wingdings,Sans-Serif" panose="020B0604020202020204" pitchFamily="34" charset="0"/>
              <a:buChar char="§"/>
            </a:pPr>
            <a:r>
              <a:rPr lang="nl-NL" sz="2400" dirty="0" err="1">
                <a:ea typeface="Calibri"/>
                <a:cs typeface="Calibri"/>
              </a:rPr>
              <a:t>Klompenpad</a:t>
            </a:r>
            <a:r>
              <a:rPr lang="nl-NL" sz="2400" dirty="0">
                <a:ea typeface="Calibri"/>
                <a:cs typeface="Calibri"/>
              </a:rPr>
              <a:t> uiterwaarden </a:t>
            </a:r>
          </a:p>
          <a:p>
            <a:pPr marL="215265" indent="-215265">
              <a:lnSpc>
                <a:spcPct val="100000"/>
              </a:lnSpc>
              <a:spcBef>
                <a:spcPts val="0"/>
              </a:spcBef>
              <a:buFont typeface="Wingdings,Sans-Serif" panose="020B0604020202020204" pitchFamily="34" charset="0"/>
              <a:buChar char="§"/>
            </a:pPr>
            <a:endParaRPr lang="nl-NL" sz="2400" dirty="0">
              <a:ea typeface="Calibri"/>
              <a:cs typeface="Calibri"/>
            </a:endParaRPr>
          </a:p>
          <a:p>
            <a:pPr marL="0" indent="0">
              <a:lnSpc>
                <a:spcPct val="100000"/>
              </a:lnSpc>
              <a:spcBef>
                <a:spcPts val="0"/>
              </a:spcBef>
              <a:buFont typeface="Arial" panose="020B0604020202020204" pitchFamily="34" charset="0"/>
              <a:buNone/>
            </a:pPr>
            <a:endParaRPr lang="nl-NL" sz="2400" dirty="0">
              <a:ea typeface="Calibri"/>
              <a:cs typeface="Calibri"/>
            </a:endParaRPr>
          </a:p>
          <a:p>
            <a:pPr marL="645795" lvl="1" indent="-215265">
              <a:lnSpc>
                <a:spcPct val="100000"/>
              </a:lnSpc>
              <a:spcBef>
                <a:spcPts val="0"/>
              </a:spcBef>
              <a:buFont typeface="Wingdings,Sans-Serif" panose="020B0604020202020204" pitchFamily="34" charset="0"/>
              <a:buChar char="§"/>
            </a:pPr>
            <a:endParaRPr lang="nl-NL" sz="1224" dirty="0">
              <a:cs typeface="Calibri"/>
            </a:endParaRPr>
          </a:p>
          <a:p>
            <a:pPr marL="215265" indent="-215265"/>
            <a:endParaRPr lang="nl-NL" sz="1600" dirty="0">
              <a:ea typeface="Calibri"/>
              <a:cs typeface="Calibri"/>
            </a:endParaRPr>
          </a:p>
        </p:txBody>
      </p:sp>
      <p:pic>
        <p:nvPicPr>
          <p:cNvPr id="1026" name="Picture 2" descr="Vlootschouw markeert viering 650 jaar Oude Sluis in Nieuwegein - HDSR">
            <a:extLst>
              <a:ext uri="{FF2B5EF4-FFF2-40B4-BE49-F238E27FC236}">
                <a16:creationId xmlns:a16="http://schemas.microsoft.com/office/drawing/2014/main" id="{B4D6239A-D9B5-BA66-51F3-3C6D38D947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05350"/>
            <a:ext cx="5286375" cy="2152650"/>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a:extLst>
              <a:ext uri="{FF2B5EF4-FFF2-40B4-BE49-F238E27FC236}">
                <a16:creationId xmlns:a16="http://schemas.microsoft.com/office/drawing/2014/main" id="{078ACDD0-0131-2BCA-5EB9-F92A18349BD6}"/>
              </a:ext>
            </a:extLst>
          </p:cNvPr>
          <p:cNvPicPr>
            <a:picLocks noChangeAspect="1"/>
          </p:cNvPicPr>
          <p:nvPr/>
        </p:nvPicPr>
        <p:blipFill>
          <a:blip r:embed="rId5"/>
          <a:stretch>
            <a:fillRect/>
          </a:stretch>
        </p:blipFill>
        <p:spPr>
          <a:xfrm>
            <a:off x="5230571" y="2125601"/>
            <a:ext cx="3728055" cy="2152651"/>
          </a:xfrm>
          <a:prstGeom prst="rect">
            <a:avLst/>
          </a:prstGeom>
        </p:spPr>
      </p:pic>
      <p:pic>
        <p:nvPicPr>
          <p:cNvPr id="7" name="Afbeelding 6">
            <a:extLst>
              <a:ext uri="{FF2B5EF4-FFF2-40B4-BE49-F238E27FC236}">
                <a16:creationId xmlns:a16="http://schemas.microsoft.com/office/drawing/2014/main" id="{976C3987-C695-B1B0-742E-D810D9354AF9}"/>
              </a:ext>
            </a:extLst>
          </p:cNvPr>
          <p:cNvPicPr>
            <a:picLocks noChangeAspect="1"/>
          </p:cNvPicPr>
          <p:nvPr/>
        </p:nvPicPr>
        <p:blipFill rotWithShape="1">
          <a:blip r:embed="rId6"/>
          <a:srcRect t="50766" r="3632"/>
          <a:stretch/>
        </p:blipFill>
        <p:spPr>
          <a:xfrm>
            <a:off x="4856639" y="4458468"/>
            <a:ext cx="4422652" cy="2523791"/>
          </a:xfrm>
          <a:prstGeom prst="rect">
            <a:avLst/>
          </a:prstGeom>
        </p:spPr>
      </p:pic>
    </p:spTree>
    <p:extLst>
      <p:ext uri="{BB962C8B-B14F-4D97-AF65-F5344CB8AC3E}">
        <p14:creationId xmlns:p14="http://schemas.microsoft.com/office/powerpoint/2010/main" val="305876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F3456-6285-C1B7-CE7C-0104E5C43998}"/>
            </a:ext>
          </a:extLst>
        </p:cNvPr>
        <p:cNvGrpSpPr/>
        <p:nvPr/>
      </p:nvGrpSpPr>
      <p:grpSpPr>
        <a:xfrm>
          <a:off x="0" y="0"/>
          <a:ext cx="0" cy="0"/>
          <a:chOff x="0" y="0"/>
          <a:chExt cx="0" cy="0"/>
        </a:xfrm>
      </p:grpSpPr>
      <p:pic>
        <p:nvPicPr>
          <p:cNvPr id="3" name="Picture 2" descr="SterkeLekdijk-titel-ppt.png">
            <a:extLst>
              <a:ext uri="{FF2B5EF4-FFF2-40B4-BE49-F238E27FC236}">
                <a16:creationId xmlns:a16="http://schemas.microsoft.com/office/drawing/2014/main" id="{50D5A8A9-76C5-32E6-8C07-B530F2EB74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742803"/>
          </a:xfrm>
          <a:prstGeom prst="rect">
            <a:avLst/>
          </a:prstGeom>
        </p:spPr>
      </p:pic>
      <p:pic>
        <p:nvPicPr>
          <p:cNvPr id="5" name="Picture 4" descr="SterkeLekdijk-footer-ppt.png">
            <a:extLst>
              <a:ext uri="{FF2B5EF4-FFF2-40B4-BE49-F238E27FC236}">
                <a16:creationId xmlns:a16="http://schemas.microsoft.com/office/drawing/2014/main" id="{12B880D7-E6DB-48FD-0A1D-663DB733B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2664"/>
            <a:ext cx="9144000" cy="1545336"/>
          </a:xfrm>
          <a:prstGeom prst="rect">
            <a:avLst/>
          </a:prstGeom>
        </p:spPr>
      </p:pic>
      <p:sp>
        <p:nvSpPr>
          <p:cNvPr id="6" name="Text Box 40">
            <a:extLst>
              <a:ext uri="{FF2B5EF4-FFF2-40B4-BE49-F238E27FC236}">
                <a16:creationId xmlns:a16="http://schemas.microsoft.com/office/drawing/2014/main" id="{16985572-2A8F-BAF2-81A4-2EC460DDC40A}"/>
              </a:ext>
            </a:extLst>
          </p:cNvPr>
          <p:cNvSpPr txBox="1">
            <a:spLocks noChangeArrowheads="1"/>
          </p:cNvSpPr>
          <p:nvPr/>
        </p:nvSpPr>
        <p:spPr bwMode="auto">
          <a:xfrm>
            <a:off x="591706" y="744056"/>
            <a:ext cx="3980294" cy="538797"/>
          </a:xfrm>
          <a:prstGeom prst="rect">
            <a:avLst/>
          </a:prstGeom>
          <a:noFill/>
          <a:ln>
            <a:noFill/>
          </a:ln>
          <a:extLst>
            <a:ext uri="{909E8E84-426E-40dd-AFC4-6F175D3DCCD1}">
              <a14:hiddenFill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arto="http://schemas.microsoft.com/office/word/2006/arto" xmlns:lc="http://schemas.openxmlformats.org/drawingml/2006/lockedCanvas">
                <a:solidFill>
                  <a:srgbClr val="FFFFFF"/>
                </a:solidFill>
              </a14:hiddenFill>
            </a:ext>
            <a:ext uri="{91240B29-F687-4f45-9708-019B960494DF}">
              <a14:hiddenLine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arto="http://schemas.microsoft.com/office/word/2006/arto" xmlns:lc="http://schemas.openxmlformats.org/drawingml/2006/lockedCanvas" w="9525">
                <a:solidFill>
                  <a:srgbClr val="000000"/>
                </a:solidFill>
                <a:miter lim="800000"/>
                <a:headEnd/>
                <a:tailEnd/>
              </a14:hiddenLine>
            </a:ext>
          </a:extLst>
        </p:spPr>
        <p:txBody>
          <a:bodyPr rot="0" vert="horz" wrap="square" lIns="0" tIns="0" rIns="0" bIns="0" anchor="t" anchorCtr="0" upright="1">
            <a:noAutofit/>
          </a:bodyPr>
          <a:lstStyle/>
          <a:p>
            <a:pPr>
              <a:spcAft>
                <a:spcPts val="600"/>
              </a:spcAft>
            </a:pPr>
            <a:r>
              <a:rPr lang="en-US" sz="2400" b="1" dirty="0" err="1">
                <a:solidFill>
                  <a:schemeClr val="accent1"/>
                </a:solidFill>
                <a:latin typeface="Arial"/>
                <a:ea typeface="Yu Gothic Light"/>
                <a:cs typeface="Times New Roman"/>
              </a:rPr>
              <a:t>Basisafspraken</a:t>
            </a:r>
            <a:r>
              <a:rPr lang="en-US" sz="2400" b="1" dirty="0">
                <a:solidFill>
                  <a:schemeClr val="accent1"/>
                </a:solidFill>
                <a:latin typeface="Arial"/>
                <a:ea typeface="Yu Gothic Light"/>
                <a:cs typeface="Times New Roman"/>
              </a:rPr>
              <a:t> </a:t>
            </a:r>
            <a:br>
              <a:rPr lang="en-US" sz="2400" b="1" dirty="0">
                <a:solidFill>
                  <a:schemeClr val="accent1"/>
                </a:solidFill>
                <a:latin typeface="Arial"/>
                <a:ea typeface="Yu Gothic Light"/>
                <a:cs typeface="Times New Roman"/>
              </a:rPr>
            </a:br>
            <a:r>
              <a:rPr lang="en-US" sz="2400" b="1" dirty="0" err="1">
                <a:solidFill>
                  <a:schemeClr val="accent1"/>
                </a:solidFill>
                <a:latin typeface="Arial"/>
                <a:ea typeface="Yu Gothic Light"/>
                <a:cs typeface="Times New Roman"/>
              </a:rPr>
              <a:t>werkgroep</a:t>
            </a:r>
            <a:endParaRPr lang="en-US" sz="2400" b="1" dirty="0">
              <a:solidFill>
                <a:schemeClr val="accent1"/>
              </a:solidFill>
              <a:latin typeface="Arial"/>
              <a:ea typeface="Yu Gothic Light"/>
              <a:cs typeface="Times New Roman"/>
            </a:endParaRPr>
          </a:p>
        </p:txBody>
      </p:sp>
      <p:sp>
        <p:nvSpPr>
          <p:cNvPr id="2" name="Tijdelijke aanduiding voor inhoud 7">
            <a:extLst>
              <a:ext uri="{FF2B5EF4-FFF2-40B4-BE49-F238E27FC236}">
                <a16:creationId xmlns:a16="http://schemas.microsoft.com/office/drawing/2014/main" id="{6AA90E41-0F1D-8F59-D79C-4F2562E4B897}"/>
              </a:ext>
            </a:extLst>
          </p:cNvPr>
          <p:cNvSpPr>
            <a:spLocks noGrp="1"/>
          </p:cNvSpPr>
          <p:nvPr>
            <p:ph idx="1"/>
          </p:nvPr>
        </p:nvSpPr>
        <p:spPr>
          <a:xfrm>
            <a:off x="628650" y="1825625"/>
            <a:ext cx="7886700" cy="4351338"/>
          </a:xfrm>
        </p:spPr>
        <p:txBody>
          <a:bodyPr vert="horz" lIns="91440" tIns="45720" rIns="91440" bIns="45720" rtlCol="0" anchor="t">
            <a:normAutofit/>
          </a:bodyPr>
          <a:lstStyle/>
          <a:p>
            <a:pPr marL="215265" indent="-215265">
              <a:lnSpc>
                <a:spcPct val="100000"/>
              </a:lnSpc>
              <a:spcBef>
                <a:spcPts val="0"/>
              </a:spcBef>
              <a:buFont typeface="Wingdings,Sans-Serif" panose="020B0604020202020204" pitchFamily="34" charset="0"/>
              <a:buChar char="§"/>
            </a:pPr>
            <a:r>
              <a:rPr lang="nl-NL" sz="1600" dirty="0">
                <a:ea typeface="Calibri"/>
                <a:cs typeface="Calibri"/>
              </a:rPr>
              <a:t>We creëren met elkaar een veilige sfeer waarin iedereen zijn mening kan geven ook al is die soms tegenstrijdig aan de mening of het belang van de ander</a:t>
            </a:r>
          </a:p>
          <a:p>
            <a:pPr marL="215265" indent="-215265">
              <a:lnSpc>
                <a:spcPct val="100000"/>
              </a:lnSpc>
              <a:spcBef>
                <a:spcPts val="0"/>
              </a:spcBef>
              <a:buFont typeface="Wingdings,Sans-Serif" panose="020B0604020202020204" pitchFamily="34" charset="0"/>
              <a:buChar char="§"/>
            </a:pPr>
            <a:endParaRPr lang="nl-NL" sz="1600" dirty="0">
              <a:ea typeface="Calibri"/>
              <a:cs typeface="Calibri"/>
            </a:endParaRPr>
          </a:p>
          <a:p>
            <a:pPr marL="215265" indent="-215265">
              <a:lnSpc>
                <a:spcPct val="100000"/>
              </a:lnSpc>
              <a:spcBef>
                <a:spcPts val="0"/>
              </a:spcBef>
              <a:buFont typeface="Wingdings,Sans-Serif" panose="020B0604020202020204" pitchFamily="34" charset="0"/>
              <a:buChar char="§"/>
            </a:pPr>
            <a:r>
              <a:rPr lang="nl-NL" sz="1600" dirty="0">
                <a:ea typeface="Calibri"/>
                <a:cs typeface="Calibri"/>
              </a:rPr>
              <a:t>Alle deelnemers en disciplines worden gelijkwaardig behandeld</a:t>
            </a:r>
          </a:p>
          <a:p>
            <a:pPr marL="215265" indent="-215265">
              <a:lnSpc>
                <a:spcPct val="100000"/>
              </a:lnSpc>
              <a:spcBef>
                <a:spcPts val="0"/>
              </a:spcBef>
              <a:buFont typeface="Wingdings,Sans-Serif" panose="020B0604020202020204" pitchFamily="34" charset="0"/>
              <a:buChar char="§"/>
            </a:pPr>
            <a:endParaRPr lang="nl-NL" sz="1600" dirty="0">
              <a:ea typeface="Calibri"/>
              <a:cs typeface="Calibri"/>
            </a:endParaRPr>
          </a:p>
          <a:p>
            <a:pPr marL="215265" indent="-215265">
              <a:lnSpc>
                <a:spcPct val="100000"/>
              </a:lnSpc>
              <a:spcBef>
                <a:spcPts val="0"/>
              </a:spcBef>
              <a:buFont typeface="Wingdings,Sans-Serif" panose="020B0604020202020204" pitchFamily="34" charset="0"/>
              <a:buChar char="§"/>
            </a:pPr>
            <a:r>
              <a:rPr lang="nl-NL" sz="1600" dirty="0">
                <a:ea typeface="Calibri"/>
                <a:cs typeface="Calibri"/>
              </a:rPr>
              <a:t>De werkgroep heeft geen beslissingsbevoegdheid en de adviezen van de werkgroep zijn niet bindend</a:t>
            </a:r>
          </a:p>
          <a:p>
            <a:pPr marL="215265" indent="-215265">
              <a:lnSpc>
                <a:spcPct val="100000"/>
              </a:lnSpc>
              <a:spcBef>
                <a:spcPts val="0"/>
              </a:spcBef>
              <a:buFont typeface="Wingdings,Sans-Serif" panose="020B0604020202020204" pitchFamily="34" charset="0"/>
              <a:buChar char="§"/>
            </a:pPr>
            <a:endParaRPr lang="nl-NL" sz="1600" dirty="0">
              <a:ea typeface="Calibri"/>
              <a:cs typeface="Calibri"/>
            </a:endParaRPr>
          </a:p>
          <a:p>
            <a:pPr marL="215265" indent="-215265">
              <a:lnSpc>
                <a:spcPct val="100000"/>
              </a:lnSpc>
              <a:spcBef>
                <a:spcPts val="0"/>
              </a:spcBef>
              <a:buFont typeface="Wingdings,Sans-Serif" panose="020B0604020202020204" pitchFamily="34" charset="0"/>
              <a:buChar char="§"/>
            </a:pPr>
            <a:r>
              <a:rPr lang="nl-NL" sz="1600" dirty="0">
                <a:ea typeface="Calibri"/>
                <a:cs typeface="Calibri"/>
              </a:rPr>
              <a:t>Verslagen van de werkgroep bijeenkomsten worden na goedkeuring van de werkgroep gedeeld op de website</a:t>
            </a:r>
          </a:p>
          <a:p>
            <a:pPr marL="215265" indent="-215265">
              <a:lnSpc>
                <a:spcPct val="100000"/>
              </a:lnSpc>
              <a:spcBef>
                <a:spcPts val="0"/>
              </a:spcBef>
              <a:buFont typeface="Wingdings,Sans-Serif" panose="020B0604020202020204" pitchFamily="34" charset="0"/>
              <a:buChar char="§"/>
            </a:pPr>
            <a:endParaRPr lang="nl-NL" sz="1600" dirty="0">
              <a:ea typeface="Calibri"/>
              <a:cs typeface="Calibri"/>
            </a:endParaRPr>
          </a:p>
          <a:p>
            <a:pPr marL="215265" indent="-215265">
              <a:lnSpc>
                <a:spcPct val="100000"/>
              </a:lnSpc>
              <a:spcBef>
                <a:spcPts val="0"/>
              </a:spcBef>
              <a:buFont typeface="Wingdings,Sans-Serif" panose="020B0604020202020204" pitchFamily="34" charset="0"/>
              <a:buChar char="§"/>
            </a:pPr>
            <a:r>
              <a:rPr lang="nl-NL" sz="1600" dirty="0">
                <a:ea typeface="Calibri"/>
                <a:cs typeface="Calibri"/>
              </a:rPr>
              <a:t>Individuele situaties en belangen worden besproken in individuele gesprekken met de belanghebbenden</a:t>
            </a:r>
          </a:p>
          <a:p>
            <a:pPr marL="215265" indent="-215265">
              <a:lnSpc>
                <a:spcPct val="100000"/>
              </a:lnSpc>
              <a:spcBef>
                <a:spcPts val="0"/>
              </a:spcBef>
              <a:buFont typeface="Wingdings,Sans-Serif" panose="020B0604020202020204" pitchFamily="34" charset="0"/>
              <a:buChar char="§"/>
            </a:pPr>
            <a:endParaRPr lang="nl-NL" sz="2400" dirty="0">
              <a:ea typeface="Calibri"/>
              <a:cs typeface="Calibri"/>
            </a:endParaRPr>
          </a:p>
          <a:p>
            <a:pPr marL="215265" indent="-215265">
              <a:lnSpc>
                <a:spcPct val="100000"/>
              </a:lnSpc>
              <a:spcBef>
                <a:spcPts val="0"/>
              </a:spcBef>
              <a:buFont typeface="Wingdings,Sans-Serif" panose="020B0604020202020204" pitchFamily="34" charset="0"/>
              <a:buChar char="§"/>
            </a:pPr>
            <a:endParaRPr lang="nl-NL" sz="2400" dirty="0">
              <a:ea typeface="Calibri"/>
              <a:cs typeface="Calibri"/>
            </a:endParaRPr>
          </a:p>
          <a:p>
            <a:pPr marL="215265" indent="-215265">
              <a:lnSpc>
                <a:spcPct val="100000"/>
              </a:lnSpc>
              <a:spcBef>
                <a:spcPts val="0"/>
              </a:spcBef>
              <a:buFont typeface="Wingdings,Sans-Serif" panose="020B0604020202020204" pitchFamily="34" charset="0"/>
              <a:buChar char="§"/>
            </a:pPr>
            <a:endParaRPr lang="nl-NL" sz="2400" dirty="0">
              <a:ea typeface="Calibri"/>
              <a:cs typeface="Calibri"/>
            </a:endParaRPr>
          </a:p>
          <a:p>
            <a:pPr marL="215265" indent="-215265">
              <a:lnSpc>
                <a:spcPct val="100000"/>
              </a:lnSpc>
              <a:spcBef>
                <a:spcPts val="0"/>
              </a:spcBef>
              <a:buFont typeface="Wingdings,Sans-Serif" panose="020B0604020202020204" pitchFamily="34" charset="0"/>
              <a:buChar char="§"/>
            </a:pPr>
            <a:endParaRPr lang="nl-NL" sz="2400" dirty="0">
              <a:ea typeface="Calibri"/>
              <a:cs typeface="Calibri"/>
            </a:endParaRPr>
          </a:p>
          <a:p>
            <a:pPr marL="645795" lvl="1" indent="-215265">
              <a:lnSpc>
                <a:spcPct val="100000"/>
              </a:lnSpc>
              <a:spcBef>
                <a:spcPts val="0"/>
              </a:spcBef>
              <a:buFont typeface="Wingdings,Sans-Serif" panose="020B0604020202020204" pitchFamily="34" charset="0"/>
              <a:buChar char="§"/>
            </a:pPr>
            <a:endParaRPr lang="nl-NL" sz="1224" dirty="0">
              <a:cs typeface="Calibri"/>
            </a:endParaRPr>
          </a:p>
          <a:p>
            <a:pPr marL="215265" indent="-215265"/>
            <a:endParaRPr lang="nl-NL" sz="1600" dirty="0">
              <a:ea typeface="Calibri"/>
              <a:cs typeface="Calibri"/>
            </a:endParaRPr>
          </a:p>
        </p:txBody>
      </p:sp>
    </p:spTree>
    <p:extLst>
      <p:ext uri="{BB962C8B-B14F-4D97-AF65-F5344CB8AC3E}">
        <p14:creationId xmlns:p14="http://schemas.microsoft.com/office/powerpoint/2010/main" val="752994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F3456-6285-C1B7-CE7C-0104E5C43998}"/>
            </a:ext>
          </a:extLst>
        </p:cNvPr>
        <p:cNvGrpSpPr/>
        <p:nvPr/>
      </p:nvGrpSpPr>
      <p:grpSpPr>
        <a:xfrm>
          <a:off x="0" y="0"/>
          <a:ext cx="0" cy="0"/>
          <a:chOff x="0" y="0"/>
          <a:chExt cx="0" cy="0"/>
        </a:xfrm>
      </p:grpSpPr>
      <p:pic>
        <p:nvPicPr>
          <p:cNvPr id="1026" name="Picture 2" descr="De gouden spelregels van creatief denken | STORMPUNT">
            <a:extLst>
              <a:ext uri="{FF2B5EF4-FFF2-40B4-BE49-F238E27FC236}">
                <a16:creationId xmlns:a16="http://schemas.microsoft.com/office/drawing/2014/main" id="{3162AA4B-B08D-33B2-3BA5-9A80EF43FC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740"/>
          <a:stretch/>
        </p:blipFill>
        <p:spPr bwMode="auto">
          <a:xfrm>
            <a:off x="6365289" y="1716910"/>
            <a:ext cx="2778711" cy="15453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terkeLekdijk-titel-ppt.png">
            <a:extLst>
              <a:ext uri="{FF2B5EF4-FFF2-40B4-BE49-F238E27FC236}">
                <a16:creationId xmlns:a16="http://schemas.microsoft.com/office/drawing/2014/main" id="{50D5A8A9-76C5-32E6-8C07-B530F2EB7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742803"/>
          </a:xfrm>
          <a:prstGeom prst="rect">
            <a:avLst/>
          </a:prstGeom>
        </p:spPr>
      </p:pic>
      <p:pic>
        <p:nvPicPr>
          <p:cNvPr id="5" name="Picture 4" descr="SterkeLekdijk-footer-ppt.png">
            <a:extLst>
              <a:ext uri="{FF2B5EF4-FFF2-40B4-BE49-F238E27FC236}">
                <a16:creationId xmlns:a16="http://schemas.microsoft.com/office/drawing/2014/main" id="{12B880D7-E6DB-48FD-0A1D-663DB733B2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12664"/>
            <a:ext cx="9144000" cy="1545336"/>
          </a:xfrm>
          <a:prstGeom prst="rect">
            <a:avLst/>
          </a:prstGeom>
        </p:spPr>
      </p:pic>
      <p:sp>
        <p:nvSpPr>
          <p:cNvPr id="6" name="Text Box 40">
            <a:extLst>
              <a:ext uri="{FF2B5EF4-FFF2-40B4-BE49-F238E27FC236}">
                <a16:creationId xmlns:a16="http://schemas.microsoft.com/office/drawing/2014/main" id="{16985572-2A8F-BAF2-81A4-2EC460DDC40A}"/>
              </a:ext>
            </a:extLst>
          </p:cNvPr>
          <p:cNvSpPr txBox="1">
            <a:spLocks noChangeArrowheads="1"/>
          </p:cNvSpPr>
          <p:nvPr/>
        </p:nvSpPr>
        <p:spPr bwMode="auto">
          <a:xfrm>
            <a:off x="591706" y="744056"/>
            <a:ext cx="3980294" cy="538797"/>
          </a:xfrm>
          <a:prstGeom prst="rect">
            <a:avLst/>
          </a:prstGeom>
          <a:noFill/>
          <a:ln>
            <a:noFill/>
          </a:ln>
          <a:extLst>
            <a:ext uri="{909E8E84-426E-40dd-AFC4-6F175D3DCCD1}">
              <a14:hiddenFill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arto="http://schemas.microsoft.com/office/word/2006/arto" xmlns:lc="http://schemas.openxmlformats.org/drawingml/2006/lockedCanvas">
                <a:solidFill>
                  <a:srgbClr val="FFFFFF"/>
                </a:solidFill>
              </a14:hiddenFill>
            </a:ext>
            <a:ext uri="{91240B29-F687-4f45-9708-019B960494DF}">
              <a14:hiddenLine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arto="http://schemas.microsoft.com/office/word/2006/arto" xmlns:lc="http://schemas.openxmlformats.org/drawingml/2006/lockedCanvas" w="9525">
                <a:solidFill>
                  <a:srgbClr val="000000"/>
                </a:solidFill>
                <a:miter lim="800000"/>
                <a:headEnd/>
                <a:tailEnd/>
              </a14:hiddenLine>
            </a:ext>
          </a:extLst>
        </p:spPr>
        <p:txBody>
          <a:bodyPr rot="0" vert="horz" wrap="square" lIns="0" tIns="0" rIns="0" bIns="0" anchor="t" anchorCtr="0" upright="1">
            <a:noAutofit/>
          </a:bodyPr>
          <a:lstStyle/>
          <a:p>
            <a:pPr>
              <a:spcAft>
                <a:spcPts val="600"/>
              </a:spcAft>
            </a:pPr>
            <a:r>
              <a:rPr lang="en-US" sz="2400" b="1" dirty="0" err="1">
                <a:solidFill>
                  <a:schemeClr val="accent1"/>
                </a:solidFill>
                <a:latin typeface="Arial"/>
                <a:ea typeface="Yu Gothic Light"/>
                <a:cs typeface="Times New Roman"/>
              </a:rPr>
              <a:t>Rol</a:t>
            </a:r>
            <a:r>
              <a:rPr lang="en-US" sz="2400" b="1" dirty="0">
                <a:solidFill>
                  <a:schemeClr val="accent1"/>
                </a:solidFill>
                <a:latin typeface="Arial"/>
                <a:ea typeface="Yu Gothic Light"/>
                <a:cs typeface="Times New Roman"/>
              </a:rPr>
              <a:t> </a:t>
            </a:r>
            <a:r>
              <a:rPr lang="en-US" sz="2400" b="1" dirty="0" err="1">
                <a:solidFill>
                  <a:schemeClr val="accent1"/>
                </a:solidFill>
                <a:latin typeface="Arial"/>
                <a:ea typeface="Yu Gothic Light"/>
                <a:cs typeface="Times New Roman"/>
              </a:rPr>
              <a:t>werkgroep</a:t>
            </a:r>
            <a:endParaRPr lang="en-US" sz="2400" b="1" dirty="0">
              <a:solidFill>
                <a:schemeClr val="accent1"/>
              </a:solidFill>
              <a:latin typeface="Arial"/>
              <a:ea typeface="Yu Gothic Light"/>
              <a:cs typeface="Times New Roman"/>
            </a:endParaRPr>
          </a:p>
        </p:txBody>
      </p:sp>
      <p:sp>
        <p:nvSpPr>
          <p:cNvPr id="2" name="Tijdelijke aanduiding voor inhoud 7">
            <a:extLst>
              <a:ext uri="{FF2B5EF4-FFF2-40B4-BE49-F238E27FC236}">
                <a16:creationId xmlns:a16="http://schemas.microsoft.com/office/drawing/2014/main" id="{6AA90E41-0F1D-8F59-D79C-4F2562E4B897}"/>
              </a:ext>
            </a:extLst>
          </p:cNvPr>
          <p:cNvSpPr>
            <a:spLocks noGrp="1"/>
          </p:cNvSpPr>
          <p:nvPr>
            <p:ph idx="1"/>
          </p:nvPr>
        </p:nvSpPr>
        <p:spPr>
          <a:xfrm>
            <a:off x="628650" y="1716910"/>
            <a:ext cx="7886700" cy="4351338"/>
          </a:xfrm>
        </p:spPr>
        <p:txBody>
          <a:bodyPr vert="horz" lIns="91440" tIns="45720" rIns="91440" bIns="45720" rtlCol="0" anchor="t">
            <a:normAutofit/>
          </a:bodyPr>
          <a:lstStyle/>
          <a:p>
            <a:pPr marL="0" indent="0">
              <a:lnSpc>
                <a:spcPct val="100000"/>
              </a:lnSpc>
              <a:spcBef>
                <a:spcPts val="0"/>
              </a:spcBef>
              <a:buNone/>
            </a:pPr>
            <a:r>
              <a:rPr lang="nl-NL" sz="2400" dirty="0">
                <a:ea typeface="Calibri"/>
                <a:cs typeface="Calibri"/>
              </a:rPr>
              <a:t>Focus </a:t>
            </a:r>
            <a:r>
              <a:rPr lang="nl-NL" sz="2400" dirty="0" err="1">
                <a:ea typeface="Calibri"/>
                <a:cs typeface="Calibri"/>
              </a:rPr>
              <a:t>planuitwerkingsfase</a:t>
            </a:r>
            <a:r>
              <a:rPr lang="nl-NL" sz="2400" dirty="0">
                <a:ea typeface="Calibri"/>
                <a:cs typeface="Calibri"/>
              </a:rPr>
              <a:t> verschuift naar meer </a:t>
            </a:r>
            <a:br>
              <a:rPr lang="nl-NL" sz="2400" dirty="0">
                <a:ea typeface="Calibri"/>
                <a:cs typeface="Calibri"/>
              </a:rPr>
            </a:br>
            <a:r>
              <a:rPr lang="nl-NL" sz="2400" dirty="0">
                <a:ea typeface="Calibri"/>
                <a:cs typeface="Calibri"/>
              </a:rPr>
              <a:t>keuzes maken en detailleren ontwerpen</a:t>
            </a:r>
          </a:p>
          <a:p>
            <a:pPr marL="215265" indent="-215265">
              <a:lnSpc>
                <a:spcPct val="100000"/>
              </a:lnSpc>
              <a:spcBef>
                <a:spcPts val="0"/>
              </a:spcBef>
              <a:buFont typeface="Wingdings,Sans-Serif" panose="020B0604020202020204" pitchFamily="34" charset="0"/>
              <a:buChar char="§"/>
            </a:pPr>
            <a:endParaRPr lang="nl-NL" sz="2400" dirty="0">
              <a:ea typeface="Calibri"/>
              <a:cs typeface="Calibri"/>
            </a:endParaRPr>
          </a:p>
          <a:p>
            <a:pPr marL="0" indent="0">
              <a:lnSpc>
                <a:spcPct val="100000"/>
              </a:lnSpc>
              <a:spcBef>
                <a:spcPts val="0"/>
              </a:spcBef>
              <a:buNone/>
            </a:pPr>
            <a:r>
              <a:rPr lang="nl-NL" sz="2400" dirty="0">
                <a:ea typeface="Calibri"/>
                <a:cs typeface="Calibri"/>
              </a:rPr>
              <a:t>En daarmee ook:</a:t>
            </a:r>
          </a:p>
          <a:p>
            <a:pPr marL="215265" indent="-215265">
              <a:lnSpc>
                <a:spcPct val="100000"/>
              </a:lnSpc>
              <a:spcBef>
                <a:spcPts val="0"/>
              </a:spcBef>
              <a:buFont typeface="Wingdings,Sans-Serif" panose="020B0604020202020204" pitchFamily="34" charset="0"/>
              <a:buChar char="§"/>
            </a:pPr>
            <a:r>
              <a:rPr lang="nl-NL" sz="2400" dirty="0">
                <a:ea typeface="Calibri"/>
                <a:cs typeface="Calibri"/>
              </a:rPr>
              <a:t>Verschuiving naar meer individuele belangen en gesprekken</a:t>
            </a:r>
          </a:p>
          <a:p>
            <a:pPr marL="215265" indent="-215265">
              <a:lnSpc>
                <a:spcPct val="100000"/>
              </a:lnSpc>
              <a:spcBef>
                <a:spcPts val="0"/>
              </a:spcBef>
              <a:buFont typeface="Wingdings,Sans-Serif" panose="020B0604020202020204" pitchFamily="34" charset="0"/>
              <a:buChar char="§"/>
            </a:pPr>
            <a:r>
              <a:rPr lang="nl-NL" sz="2400" dirty="0">
                <a:ea typeface="Calibri"/>
                <a:cs typeface="Calibri"/>
              </a:rPr>
              <a:t>Behoefte vanuit project voor werkgroep blijft: </a:t>
            </a:r>
          </a:p>
          <a:p>
            <a:pPr marL="646261" lvl="1" indent="-215265">
              <a:lnSpc>
                <a:spcPct val="100000"/>
              </a:lnSpc>
              <a:spcBef>
                <a:spcPts val="0"/>
              </a:spcBef>
              <a:buFont typeface="Wingdings,Sans-Serif" panose="020B0604020202020204" pitchFamily="34" charset="0"/>
              <a:buChar char="§"/>
            </a:pPr>
            <a:r>
              <a:rPr lang="nl-NL" sz="2024" dirty="0">
                <a:ea typeface="Calibri"/>
                <a:cs typeface="Calibri"/>
              </a:rPr>
              <a:t>nadere kennismaking gebied</a:t>
            </a:r>
          </a:p>
          <a:p>
            <a:pPr marL="646261" lvl="1" indent="-215265">
              <a:lnSpc>
                <a:spcPct val="100000"/>
              </a:lnSpc>
              <a:spcBef>
                <a:spcPts val="0"/>
              </a:spcBef>
              <a:buFont typeface="Wingdings,Sans-Serif" panose="020B0604020202020204" pitchFamily="34" charset="0"/>
              <a:buChar char="§"/>
            </a:pPr>
            <a:r>
              <a:rPr lang="nl-NL" sz="2024" dirty="0">
                <a:ea typeface="Calibri"/>
                <a:cs typeface="Calibri"/>
              </a:rPr>
              <a:t>signalen uit de omgeving</a:t>
            </a:r>
          </a:p>
          <a:p>
            <a:pPr marL="646261" lvl="1" indent="-215265">
              <a:lnSpc>
                <a:spcPct val="100000"/>
              </a:lnSpc>
              <a:spcBef>
                <a:spcPts val="0"/>
              </a:spcBef>
              <a:buFont typeface="Wingdings,Sans-Serif" panose="020B0604020202020204" pitchFamily="34" charset="0"/>
              <a:buChar char="§"/>
            </a:pPr>
            <a:r>
              <a:rPr lang="nl-NL" sz="2024" dirty="0">
                <a:ea typeface="Calibri"/>
                <a:cs typeface="Calibri"/>
              </a:rPr>
              <a:t>klankbord voor </a:t>
            </a:r>
            <a:r>
              <a:rPr lang="nl-NL" sz="2024" dirty="0" err="1">
                <a:ea typeface="Calibri"/>
                <a:cs typeface="Calibri"/>
              </a:rPr>
              <a:t>meekoppelkansen</a:t>
            </a:r>
            <a:r>
              <a:rPr lang="nl-NL" sz="2024" dirty="0">
                <a:ea typeface="Calibri"/>
                <a:cs typeface="Calibri"/>
              </a:rPr>
              <a:t>, inrichting openbare ruimte, planning, bereikbaarheid, communicatie, ..</a:t>
            </a:r>
          </a:p>
          <a:p>
            <a:pPr marL="215265" indent="-215265">
              <a:lnSpc>
                <a:spcPct val="100000"/>
              </a:lnSpc>
              <a:spcBef>
                <a:spcPts val="0"/>
              </a:spcBef>
              <a:buFont typeface="Wingdings,Sans-Serif" panose="020B0604020202020204" pitchFamily="34" charset="0"/>
              <a:buChar char="§"/>
            </a:pPr>
            <a:endParaRPr lang="nl-NL" sz="2400" dirty="0">
              <a:ea typeface="Calibri"/>
              <a:cs typeface="Calibri"/>
            </a:endParaRPr>
          </a:p>
          <a:p>
            <a:pPr marL="3447972" lvl="8" indent="0">
              <a:lnSpc>
                <a:spcPct val="100000"/>
              </a:lnSpc>
              <a:spcBef>
                <a:spcPts val="0"/>
              </a:spcBef>
              <a:buNone/>
            </a:pPr>
            <a:r>
              <a:rPr lang="nl-NL" sz="1458" dirty="0">
                <a:ea typeface="Calibri"/>
                <a:cs typeface="Calibri"/>
              </a:rPr>
              <a:t>	</a:t>
            </a:r>
            <a:endParaRPr lang="nl-NL" sz="2400" dirty="0">
              <a:ea typeface="Calibri"/>
              <a:cs typeface="Calibri"/>
            </a:endParaRPr>
          </a:p>
          <a:p>
            <a:pPr marL="215265" indent="-215265">
              <a:lnSpc>
                <a:spcPct val="100000"/>
              </a:lnSpc>
              <a:spcBef>
                <a:spcPts val="0"/>
              </a:spcBef>
              <a:buFont typeface="Wingdings,Sans-Serif" panose="020B0604020202020204" pitchFamily="34" charset="0"/>
              <a:buChar char="§"/>
            </a:pPr>
            <a:endParaRPr lang="nl-NL" sz="2400" dirty="0">
              <a:ea typeface="Calibri"/>
              <a:cs typeface="Calibri"/>
            </a:endParaRPr>
          </a:p>
          <a:p>
            <a:pPr marL="215265" indent="-215265">
              <a:lnSpc>
                <a:spcPct val="100000"/>
              </a:lnSpc>
              <a:spcBef>
                <a:spcPts val="0"/>
              </a:spcBef>
              <a:buFont typeface="Wingdings,Sans-Serif" panose="020B0604020202020204" pitchFamily="34" charset="0"/>
              <a:buChar char="§"/>
            </a:pPr>
            <a:endParaRPr lang="nl-NL" sz="2400" dirty="0">
              <a:ea typeface="Calibri"/>
              <a:cs typeface="Calibri"/>
            </a:endParaRPr>
          </a:p>
          <a:p>
            <a:pPr marL="215265" indent="-215265">
              <a:lnSpc>
                <a:spcPct val="100000"/>
              </a:lnSpc>
              <a:spcBef>
                <a:spcPts val="0"/>
              </a:spcBef>
              <a:buFont typeface="Wingdings,Sans-Serif" panose="020B0604020202020204" pitchFamily="34" charset="0"/>
              <a:buChar char="§"/>
            </a:pPr>
            <a:endParaRPr lang="nl-NL" sz="2400" dirty="0">
              <a:ea typeface="Calibri"/>
              <a:cs typeface="Calibri"/>
            </a:endParaRPr>
          </a:p>
          <a:p>
            <a:pPr marL="645795" lvl="1" indent="-215265">
              <a:lnSpc>
                <a:spcPct val="100000"/>
              </a:lnSpc>
              <a:spcBef>
                <a:spcPts val="0"/>
              </a:spcBef>
              <a:buFont typeface="Wingdings,Sans-Serif" panose="020B0604020202020204" pitchFamily="34" charset="0"/>
              <a:buChar char="§"/>
            </a:pPr>
            <a:endParaRPr lang="nl-NL" sz="1224" dirty="0">
              <a:cs typeface="Calibri"/>
            </a:endParaRPr>
          </a:p>
          <a:p>
            <a:pPr marL="215265" indent="-215265"/>
            <a:endParaRPr lang="nl-NL" sz="1600" dirty="0">
              <a:ea typeface="Calibri"/>
              <a:cs typeface="Calibri"/>
            </a:endParaRPr>
          </a:p>
        </p:txBody>
      </p:sp>
    </p:spTree>
    <p:extLst>
      <p:ext uri="{BB962C8B-B14F-4D97-AF65-F5344CB8AC3E}">
        <p14:creationId xmlns:p14="http://schemas.microsoft.com/office/powerpoint/2010/main" val="149845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C36E962C-03EB-2876-E113-B512F52EC1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1958" y="1966960"/>
            <a:ext cx="4765508" cy="360997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389D9042-D15B-5F25-BE2B-13FB5E28CC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43096"/>
            <a:ext cx="4798066" cy="2730814"/>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a:extLst>
              <a:ext uri="{FF2B5EF4-FFF2-40B4-BE49-F238E27FC236}">
                <a16:creationId xmlns:a16="http://schemas.microsoft.com/office/drawing/2014/main" id="{462126C4-272C-1052-4014-A2FE01796A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58" y="2614904"/>
            <a:ext cx="22098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4A9DDEAD-097B-720B-53BA-0BDEF77769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8786" y="3677791"/>
            <a:ext cx="2499280" cy="672321"/>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Vlootschouw markeert viering 650 jaar Oude Sluis in Nieuwegein - HDSR">
            <a:extLst>
              <a:ext uri="{FF2B5EF4-FFF2-40B4-BE49-F238E27FC236}">
                <a16:creationId xmlns:a16="http://schemas.microsoft.com/office/drawing/2014/main" id="{CB687A07-81A6-7FDD-88EE-EA3DAABF55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894"/>
            <a:ext cx="5286375" cy="2152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542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F3456-6285-C1B7-CE7C-0104E5C43998}"/>
            </a:ext>
          </a:extLst>
        </p:cNvPr>
        <p:cNvGrpSpPr/>
        <p:nvPr/>
      </p:nvGrpSpPr>
      <p:grpSpPr>
        <a:xfrm>
          <a:off x="0" y="0"/>
          <a:ext cx="0" cy="0"/>
          <a:chOff x="0" y="0"/>
          <a:chExt cx="0" cy="0"/>
        </a:xfrm>
      </p:grpSpPr>
      <p:pic>
        <p:nvPicPr>
          <p:cNvPr id="3" name="Picture 2" descr="SterkeLekdijk-titel-ppt.png">
            <a:extLst>
              <a:ext uri="{FF2B5EF4-FFF2-40B4-BE49-F238E27FC236}">
                <a16:creationId xmlns:a16="http://schemas.microsoft.com/office/drawing/2014/main" id="{50D5A8A9-76C5-32E6-8C07-B530F2EB74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742803"/>
          </a:xfrm>
          <a:prstGeom prst="rect">
            <a:avLst/>
          </a:prstGeom>
        </p:spPr>
      </p:pic>
      <p:pic>
        <p:nvPicPr>
          <p:cNvPr id="5" name="Picture 4" descr="SterkeLekdijk-footer-ppt.png">
            <a:extLst>
              <a:ext uri="{FF2B5EF4-FFF2-40B4-BE49-F238E27FC236}">
                <a16:creationId xmlns:a16="http://schemas.microsoft.com/office/drawing/2014/main" id="{12B880D7-E6DB-48FD-0A1D-663DB733B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2664"/>
            <a:ext cx="9144000" cy="1545336"/>
          </a:xfrm>
          <a:prstGeom prst="rect">
            <a:avLst/>
          </a:prstGeom>
        </p:spPr>
      </p:pic>
      <p:sp>
        <p:nvSpPr>
          <p:cNvPr id="6" name="Text Box 40">
            <a:extLst>
              <a:ext uri="{FF2B5EF4-FFF2-40B4-BE49-F238E27FC236}">
                <a16:creationId xmlns:a16="http://schemas.microsoft.com/office/drawing/2014/main" id="{16985572-2A8F-BAF2-81A4-2EC460DDC40A}"/>
              </a:ext>
            </a:extLst>
          </p:cNvPr>
          <p:cNvSpPr txBox="1">
            <a:spLocks noChangeArrowheads="1"/>
          </p:cNvSpPr>
          <p:nvPr/>
        </p:nvSpPr>
        <p:spPr bwMode="auto">
          <a:xfrm>
            <a:off x="591706" y="744056"/>
            <a:ext cx="3980294" cy="538797"/>
          </a:xfrm>
          <a:prstGeom prst="rect">
            <a:avLst/>
          </a:prstGeom>
          <a:noFill/>
          <a:ln>
            <a:noFill/>
          </a:ln>
          <a:extLst>
            <a:ext uri="{909E8E84-426E-40dd-AFC4-6F175D3DCCD1}">
              <a14:hiddenFill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arto="http://schemas.microsoft.com/office/word/2006/arto" xmlns:lc="http://schemas.openxmlformats.org/drawingml/2006/lockedCanvas">
                <a:solidFill>
                  <a:srgbClr val="FFFFFF"/>
                </a:solidFill>
              </a14:hiddenFill>
            </a:ext>
            <a:ext uri="{91240B29-F687-4f45-9708-019B960494DF}">
              <a14:hiddenLine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arto="http://schemas.microsoft.com/office/word/2006/arto" xmlns:lc="http://schemas.openxmlformats.org/drawingml/2006/lockedCanvas" w="9525">
                <a:solidFill>
                  <a:srgbClr val="000000"/>
                </a:solidFill>
                <a:miter lim="800000"/>
                <a:headEnd/>
                <a:tailEnd/>
              </a14:hiddenLine>
            </a:ext>
          </a:extLst>
        </p:spPr>
        <p:txBody>
          <a:bodyPr rot="0" vert="horz" wrap="square" lIns="0" tIns="0" rIns="0" bIns="0" anchor="t" anchorCtr="0" upright="1">
            <a:noAutofit/>
          </a:bodyPr>
          <a:lstStyle/>
          <a:p>
            <a:pPr>
              <a:spcAft>
                <a:spcPts val="600"/>
              </a:spcAft>
            </a:pPr>
            <a:r>
              <a:rPr lang="en-US" sz="2400" b="1" dirty="0" err="1">
                <a:solidFill>
                  <a:schemeClr val="accent1"/>
                </a:solidFill>
                <a:latin typeface="Arial"/>
                <a:ea typeface="Yu Gothic Light"/>
                <a:cs typeface="Times New Roman"/>
              </a:rPr>
              <a:t>Rol</a:t>
            </a:r>
            <a:r>
              <a:rPr lang="en-US" sz="2400" b="1" dirty="0">
                <a:solidFill>
                  <a:schemeClr val="accent1"/>
                </a:solidFill>
                <a:latin typeface="Arial"/>
                <a:ea typeface="Yu Gothic Light"/>
                <a:cs typeface="Times New Roman"/>
              </a:rPr>
              <a:t> </a:t>
            </a:r>
            <a:r>
              <a:rPr lang="en-US" sz="2400" b="1" dirty="0" err="1">
                <a:solidFill>
                  <a:schemeClr val="accent1"/>
                </a:solidFill>
                <a:latin typeface="Arial"/>
                <a:ea typeface="Yu Gothic Light"/>
                <a:cs typeface="Times New Roman"/>
              </a:rPr>
              <a:t>werkgroep</a:t>
            </a:r>
            <a:endParaRPr lang="en-US" sz="2400" b="1" dirty="0">
              <a:solidFill>
                <a:schemeClr val="accent1"/>
              </a:solidFill>
              <a:latin typeface="Arial"/>
              <a:ea typeface="Yu Gothic Light"/>
              <a:cs typeface="Times New Roman"/>
            </a:endParaRPr>
          </a:p>
        </p:txBody>
      </p:sp>
      <p:sp>
        <p:nvSpPr>
          <p:cNvPr id="2" name="Tijdelijke aanduiding voor inhoud 7">
            <a:extLst>
              <a:ext uri="{FF2B5EF4-FFF2-40B4-BE49-F238E27FC236}">
                <a16:creationId xmlns:a16="http://schemas.microsoft.com/office/drawing/2014/main" id="{6AA90E41-0F1D-8F59-D79C-4F2562E4B897}"/>
              </a:ext>
            </a:extLst>
          </p:cNvPr>
          <p:cNvSpPr>
            <a:spLocks noGrp="1"/>
          </p:cNvSpPr>
          <p:nvPr>
            <p:ph idx="1"/>
          </p:nvPr>
        </p:nvSpPr>
        <p:spPr>
          <a:xfrm>
            <a:off x="628650" y="1716910"/>
            <a:ext cx="7886700" cy="4351338"/>
          </a:xfrm>
        </p:spPr>
        <p:txBody>
          <a:bodyPr vert="horz" lIns="91440" tIns="45720" rIns="91440" bIns="45720" rtlCol="0" anchor="t">
            <a:normAutofit/>
          </a:bodyPr>
          <a:lstStyle/>
          <a:p>
            <a:pPr marL="0" indent="0">
              <a:lnSpc>
                <a:spcPct val="100000"/>
              </a:lnSpc>
              <a:spcBef>
                <a:spcPts val="0"/>
              </a:spcBef>
              <a:buNone/>
            </a:pPr>
            <a:r>
              <a:rPr lang="nl-NL" sz="2400" i="1" dirty="0">
                <a:ea typeface="Calibri"/>
                <a:cs typeface="Calibri"/>
              </a:rPr>
              <a:t>Hoe zien jullie je rol?</a:t>
            </a:r>
            <a:endParaRPr lang="en-US" dirty="0"/>
          </a:p>
          <a:p>
            <a:pPr marL="0" indent="0">
              <a:lnSpc>
                <a:spcPct val="100000"/>
              </a:lnSpc>
              <a:spcBef>
                <a:spcPts val="0"/>
              </a:spcBef>
              <a:buNone/>
            </a:pPr>
            <a:endParaRPr lang="nl-NL" sz="2400" i="1" dirty="0">
              <a:ea typeface="Calibri"/>
              <a:cs typeface="Calibri"/>
            </a:endParaRPr>
          </a:p>
          <a:p>
            <a:pPr marL="0" indent="0">
              <a:lnSpc>
                <a:spcPct val="100000"/>
              </a:lnSpc>
              <a:spcBef>
                <a:spcPts val="0"/>
              </a:spcBef>
              <a:buNone/>
            </a:pPr>
            <a:r>
              <a:rPr lang="nl-NL" sz="2400" i="1" dirty="0">
                <a:ea typeface="Calibri"/>
                <a:cs typeface="Calibri"/>
              </a:rPr>
              <a:t>Missen we mensen in de werkgroep?</a:t>
            </a:r>
          </a:p>
          <a:p>
            <a:pPr marL="0" indent="0">
              <a:lnSpc>
                <a:spcPct val="100000"/>
              </a:lnSpc>
              <a:spcBef>
                <a:spcPts val="0"/>
              </a:spcBef>
              <a:buNone/>
            </a:pPr>
            <a:endParaRPr lang="nl-NL" sz="2400" i="1" dirty="0">
              <a:ea typeface="Calibri"/>
              <a:cs typeface="Calibri"/>
            </a:endParaRPr>
          </a:p>
          <a:p>
            <a:pPr marL="0" indent="0">
              <a:lnSpc>
                <a:spcPct val="100000"/>
              </a:lnSpc>
              <a:spcBef>
                <a:spcPts val="0"/>
              </a:spcBef>
              <a:buNone/>
            </a:pPr>
            <a:endParaRPr lang="nl-NL" sz="2400" i="1" dirty="0">
              <a:ea typeface="Calibri"/>
              <a:cs typeface="Calibri"/>
            </a:endParaRPr>
          </a:p>
          <a:p>
            <a:pPr marL="0" indent="0">
              <a:lnSpc>
                <a:spcPct val="100000"/>
              </a:lnSpc>
              <a:spcBef>
                <a:spcPts val="0"/>
              </a:spcBef>
              <a:buNone/>
            </a:pPr>
            <a:endParaRPr lang="nl-NL" sz="2400" i="1" dirty="0">
              <a:ea typeface="Calibri"/>
              <a:cs typeface="Calibri"/>
            </a:endParaRPr>
          </a:p>
          <a:p>
            <a:pPr marL="215265" indent="-215265">
              <a:lnSpc>
                <a:spcPct val="100000"/>
              </a:lnSpc>
              <a:spcBef>
                <a:spcPts val="0"/>
              </a:spcBef>
              <a:buFont typeface="Wingdings,Sans-Serif" panose="020B0604020202020204" pitchFamily="34" charset="0"/>
              <a:buChar char="§"/>
            </a:pPr>
            <a:endParaRPr lang="nl-NL" sz="2400" dirty="0">
              <a:ea typeface="Calibri"/>
              <a:cs typeface="Calibri"/>
            </a:endParaRPr>
          </a:p>
          <a:p>
            <a:pPr marL="215265" indent="-215265">
              <a:lnSpc>
                <a:spcPct val="100000"/>
              </a:lnSpc>
              <a:spcBef>
                <a:spcPts val="0"/>
              </a:spcBef>
              <a:buFont typeface="Wingdings,Sans-Serif" panose="020B0604020202020204" pitchFamily="34" charset="0"/>
              <a:buChar char="§"/>
            </a:pPr>
            <a:endParaRPr lang="nl-NL" sz="2400" dirty="0">
              <a:ea typeface="Calibri"/>
              <a:cs typeface="Calibri"/>
            </a:endParaRPr>
          </a:p>
          <a:p>
            <a:pPr marL="215265" indent="-215265">
              <a:lnSpc>
                <a:spcPct val="100000"/>
              </a:lnSpc>
              <a:spcBef>
                <a:spcPts val="0"/>
              </a:spcBef>
              <a:buFont typeface="Wingdings,Sans-Serif" panose="020B0604020202020204" pitchFamily="34" charset="0"/>
              <a:buChar char="§"/>
            </a:pPr>
            <a:endParaRPr lang="nl-NL" sz="2400" dirty="0">
              <a:ea typeface="Calibri"/>
              <a:cs typeface="Calibri"/>
            </a:endParaRPr>
          </a:p>
          <a:p>
            <a:pPr marL="215265" indent="-215265">
              <a:lnSpc>
                <a:spcPct val="100000"/>
              </a:lnSpc>
              <a:spcBef>
                <a:spcPts val="0"/>
              </a:spcBef>
              <a:buFont typeface="Wingdings,Sans-Serif" panose="020B0604020202020204" pitchFamily="34" charset="0"/>
              <a:buChar char="§"/>
            </a:pPr>
            <a:endParaRPr lang="nl-NL" sz="2400" dirty="0">
              <a:ea typeface="Calibri"/>
              <a:cs typeface="Calibri"/>
            </a:endParaRPr>
          </a:p>
          <a:p>
            <a:pPr marL="645795" lvl="1" indent="-215265">
              <a:lnSpc>
                <a:spcPct val="100000"/>
              </a:lnSpc>
              <a:spcBef>
                <a:spcPts val="0"/>
              </a:spcBef>
              <a:buFont typeface="Wingdings,Sans-Serif" panose="020B0604020202020204" pitchFamily="34" charset="0"/>
              <a:buChar char="§"/>
            </a:pPr>
            <a:endParaRPr lang="nl-NL" sz="1224" dirty="0">
              <a:cs typeface="Calibri"/>
            </a:endParaRPr>
          </a:p>
          <a:p>
            <a:pPr marL="215265" indent="-215265"/>
            <a:endParaRPr lang="nl-NL" sz="1600" dirty="0">
              <a:ea typeface="Calibri"/>
              <a:cs typeface="Calibri"/>
            </a:endParaRPr>
          </a:p>
        </p:txBody>
      </p:sp>
    </p:spTree>
    <p:extLst>
      <p:ext uri="{BB962C8B-B14F-4D97-AF65-F5344CB8AC3E}">
        <p14:creationId xmlns:p14="http://schemas.microsoft.com/office/powerpoint/2010/main" val="270466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SterkeLekdijk-titel-p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051" y="928753"/>
            <a:ext cx="3971037" cy="754496"/>
          </a:xfrm>
          <a:prstGeom prst="rect">
            <a:avLst/>
          </a:prstGeom>
        </p:spPr>
      </p:pic>
      <p:cxnSp>
        <p:nvCxnSpPr>
          <p:cNvPr id="14"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5996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sp>
        <p:nvSpPr>
          <p:cNvPr id="6" name="Tekstvak 5">
            <a:extLst>
              <a:ext uri="{FF2B5EF4-FFF2-40B4-BE49-F238E27FC236}">
                <a16:creationId xmlns:a16="http://schemas.microsoft.com/office/drawing/2014/main" id="{10820105-F3A0-B9F0-A42A-1A1E5E86E6C4}"/>
              </a:ext>
            </a:extLst>
          </p:cNvPr>
          <p:cNvSpPr txBox="1"/>
          <p:nvPr/>
        </p:nvSpPr>
        <p:spPr>
          <a:xfrm>
            <a:off x="656343" y="1766715"/>
            <a:ext cx="3814185" cy="304698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defRPr/>
            </a:pPr>
            <a:r>
              <a:rPr lang="nl-NL" sz="2400" dirty="0">
                <a:solidFill>
                  <a:prstClr val="black"/>
                </a:solidFill>
                <a:latin typeface="Calibri"/>
                <a:cs typeface="Calibri"/>
              </a:rPr>
              <a:t>Kennismaking</a:t>
            </a:r>
          </a:p>
          <a:p>
            <a:pPr marL="285750" indent="-285750">
              <a:buFont typeface="Arial" panose="020B0604020202020204" pitchFamily="34" charset="0"/>
              <a:buChar char="•"/>
              <a:defRPr/>
            </a:pPr>
            <a:r>
              <a:rPr lang="nl-NL" sz="2400" dirty="0">
                <a:solidFill>
                  <a:prstClr val="black"/>
                </a:solidFill>
                <a:latin typeface="Calibri"/>
                <a:cs typeface="Calibri"/>
              </a:rPr>
              <a:t>Stand van zaken dijkversterking Nieuwegein</a:t>
            </a:r>
          </a:p>
          <a:p>
            <a:pPr marL="285750" indent="-285750">
              <a:buFont typeface="Arial" panose="020B0604020202020204" pitchFamily="34" charset="0"/>
              <a:buChar char="•"/>
              <a:defRPr/>
            </a:pPr>
            <a:r>
              <a:rPr lang="nl-NL" sz="2400" dirty="0">
                <a:solidFill>
                  <a:prstClr val="black"/>
                </a:solidFill>
                <a:latin typeface="Calibri"/>
                <a:cs typeface="Calibri"/>
              </a:rPr>
              <a:t>Vooruitblik</a:t>
            </a:r>
          </a:p>
          <a:p>
            <a:pPr marL="285750" indent="-285750">
              <a:buFont typeface="Arial" panose="020B0604020202020204" pitchFamily="34" charset="0"/>
              <a:buChar char="•"/>
              <a:defRPr/>
            </a:pPr>
            <a:r>
              <a:rPr lang="nl-NL" sz="2400" dirty="0">
                <a:solidFill>
                  <a:prstClr val="black"/>
                </a:solidFill>
                <a:latin typeface="Calibri"/>
                <a:cs typeface="Calibri"/>
              </a:rPr>
              <a:t>Invulling rol werkgroep</a:t>
            </a:r>
          </a:p>
          <a:p>
            <a:pPr marL="285750" indent="-285750">
              <a:buFont typeface="Arial" panose="020B0604020202020204" pitchFamily="34" charset="0"/>
              <a:buChar char="•"/>
              <a:defRPr/>
            </a:pPr>
            <a:endParaRPr lang="nl-NL" sz="2400" dirty="0">
              <a:solidFill>
                <a:prstClr val="black"/>
              </a:solidFill>
              <a:latin typeface="Calibri"/>
              <a:cs typeface="Calibri"/>
            </a:endParaRPr>
          </a:p>
          <a:p>
            <a:pPr marL="285750" indent="-285750">
              <a:buFont typeface="Arial" panose="020B0604020202020204" pitchFamily="34" charset="0"/>
              <a:buChar char="•"/>
              <a:defRPr/>
            </a:pPr>
            <a:endParaRPr lang="nl-NL" sz="2400" dirty="0">
              <a:solidFill>
                <a:prstClr val="black"/>
              </a:solidFill>
              <a:latin typeface="Calibri"/>
              <a:cs typeface="Calibri"/>
            </a:endParaRPr>
          </a:p>
        </p:txBody>
      </p:sp>
      <p:pic>
        <p:nvPicPr>
          <p:cNvPr id="5" name="Afbeelding 4" descr="Afbeelding met buitenshuis, hemel, boom, wolk&#10;&#10;Automatisch gegenereerde beschrijving">
            <a:extLst>
              <a:ext uri="{FF2B5EF4-FFF2-40B4-BE49-F238E27FC236}">
                <a16:creationId xmlns:a16="http://schemas.microsoft.com/office/drawing/2014/main" id="{60372B68-5273-08DF-5F40-3E34E485C064}"/>
              </a:ext>
            </a:extLst>
          </p:cNvPr>
          <p:cNvPicPr>
            <a:picLocks noChangeAspect="1"/>
          </p:cNvPicPr>
          <p:nvPr/>
        </p:nvPicPr>
        <p:blipFill rotWithShape="1">
          <a:blip r:embed="rId3"/>
          <a:srcRect l="18930" r="3337"/>
          <a:stretch/>
        </p:blipFill>
        <p:spPr>
          <a:xfrm>
            <a:off x="4826781" y="1562470"/>
            <a:ext cx="3682845" cy="3553620"/>
          </a:xfrm>
          <a:prstGeom prst="rect">
            <a:avLst/>
          </a:prstGeom>
        </p:spPr>
      </p:pic>
    </p:spTree>
    <p:extLst>
      <p:ext uri="{BB962C8B-B14F-4D97-AF65-F5344CB8AC3E}">
        <p14:creationId xmlns:p14="http://schemas.microsoft.com/office/powerpoint/2010/main" val="46419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F3456-6285-C1B7-CE7C-0104E5C43998}"/>
            </a:ext>
          </a:extLst>
        </p:cNvPr>
        <p:cNvGrpSpPr/>
        <p:nvPr/>
      </p:nvGrpSpPr>
      <p:grpSpPr>
        <a:xfrm>
          <a:off x="0" y="0"/>
          <a:ext cx="0" cy="0"/>
          <a:chOff x="0" y="0"/>
          <a:chExt cx="0" cy="0"/>
        </a:xfrm>
      </p:grpSpPr>
      <p:pic>
        <p:nvPicPr>
          <p:cNvPr id="3" name="Picture 2" descr="SterkeLekdijk-titel-ppt.png">
            <a:extLst>
              <a:ext uri="{FF2B5EF4-FFF2-40B4-BE49-F238E27FC236}">
                <a16:creationId xmlns:a16="http://schemas.microsoft.com/office/drawing/2014/main" id="{50D5A8A9-76C5-32E6-8C07-B530F2EB74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742803"/>
          </a:xfrm>
          <a:prstGeom prst="rect">
            <a:avLst/>
          </a:prstGeom>
        </p:spPr>
      </p:pic>
      <p:pic>
        <p:nvPicPr>
          <p:cNvPr id="5" name="Picture 4" descr="SterkeLekdijk-footer-ppt.png">
            <a:extLst>
              <a:ext uri="{FF2B5EF4-FFF2-40B4-BE49-F238E27FC236}">
                <a16:creationId xmlns:a16="http://schemas.microsoft.com/office/drawing/2014/main" id="{12B880D7-E6DB-48FD-0A1D-663DB733B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2664"/>
            <a:ext cx="9144000" cy="1545336"/>
          </a:xfrm>
          <a:prstGeom prst="rect">
            <a:avLst/>
          </a:prstGeom>
        </p:spPr>
      </p:pic>
      <p:sp>
        <p:nvSpPr>
          <p:cNvPr id="6" name="Text Box 40">
            <a:extLst>
              <a:ext uri="{FF2B5EF4-FFF2-40B4-BE49-F238E27FC236}">
                <a16:creationId xmlns:a16="http://schemas.microsoft.com/office/drawing/2014/main" id="{16985572-2A8F-BAF2-81A4-2EC460DDC40A}"/>
              </a:ext>
            </a:extLst>
          </p:cNvPr>
          <p:cNvSpPr txBox="1">
            <a:spLocks noChangeArrowheads="1"/>
          </p:cNvSpPr>
          <p:nvPr/>
        </p:nvSpPr>
        <p:spPr bwMode="auto">
          <a:xfrm>
            <a:off x="591706" y="744056"/>
            <a:ext cx="3980294" cy="538797"/>
          </a:xfrm>
          <a:prstGeom prst="rect">
            <a:avLst/>
          </a:prstGeom>
          <a:noFill/>
          <a:ln>
            <a:noFill/>
          </a:ln>
          <a:extLst>
            <a:ext uri="{909E8E84-426E-40dd-AFC4-6F175D3DCCD1}">
              <a14:hiddenFill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arto="http://schemas.microsoft.com/office/word/2006/arto" xmlns:lc="http://schemas.openxmlformats.org/drawingml/2006/lockedCanvas">
                <a:solidFill>
                  <a:srgbClr val="FFFFFF"/>
                </a:solidFill>
              </a14:hiddenFill>
            </a:ext>
            <a:ext uri="{91240B29-F687-4f45-9708-019B960494DF}">
              <a14:hiddenLine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arto="http://schemas.microsoft.com/office/word/2006/arto" xmlns:lc="http://schemas.openxmlformats.org/drawingml/2006/lockedCanvas" w="9525">
                <a:solidFill>
                  <a:srgbClr val="000000"/>
                </a:solidFill>
                <a:miter lim="800000"/>
                <a:headEnd/>
                <a:tailEnd/>
              </a14:hiddenLine>
            </a:ext>
          </a:extLst>
        </p:spPr>
        <p:txBody>
          <a:bodyPr rot="0" vert="horz" wrap="square" lIns="0" tIns="0" rIns="0" bIns="0" anchor="t" anchorCtr="0" upright="1">
            <a:noAutofit/>
          </a:bodyPr>
          <a:lstStyle/>
          <a:p>
            <a:pPr>
              <a:spcAft>
                <a:spcPts val="600"/>
              </a:spcAft>
            </a:pPr>
            <a:r>
              <a:rPr lang="en-US" sz="2400" b="1" dirty="0" err="1">
                <a:solidFill>
                  <a:schemeClr val="accent1"/>
                </a:solidFill>
                <a:latin typeface="Arial"/>
                <a:ea typeface="Yu Gothic Light"/>
                <a:cs typeface="Times New Roman"/>
              </a:rPr>
              <a:t>Rol</a:t>
            </a:r>
            <a:r>
              <a:rPr lang="en-US" sz="2400" b="1" dirty="0">
                <a:solidFill>
                  <a:schemeClr val="accent1"/>
                </a:solidFill>
                <a:latin typeface="Arial"/>
                <a:ea typeface="Yu Gothic Light"/>
                <a:cs typeface="Times New Roman"/>
              </a:rPr>
              <a:t> </a:t>
            </a:r>
            <a:r>
              <a:rPr lang="en-US" sz="2400" b="1" dirty="0" err="1">
                <a:solidFill>
                  <a:schemeClr val="accent1"/>
                </a:solidFill>
                <a:latin typeface="Arial"/>
                <a:ea typeface="Yu Gothic Light"/>
                <a:cs typeface="Times New Roman"/>
              </a:rPr>
              <a:t>werkgroep</a:t>
            </a:r>
            <a:endParaRPr lang="en-US" sz="2400" b="1" dirty="0">
              <a:solidFill>
                <a:schemeClr val="accent1"/>
              </a:solidFill>
              <a:latin typeface="Arial"/>
              <a:ea typeface="Yu Gothic Light"/>
              <a:cs typeface="Times New Roman"/>
            </a:endParaRPr>
          </a:p>
        </p:txBody>
      </p:sp>
      <p:sp>
        <p:nvSpPr>
          <p:cNvPr id="2" name="Tijdelijke aanduiding voor inhoud 7">
            <a:extLst>
              <a:ext uri="{FF2B5EF4-FFF2-40B4-BE49-F238E27FC236}">
                <a16:creationId xmlns:a16="http://schemas.microsoft.com/office/drawing/2014/main" id="{6AA90E41-0F1D-8F59-D79C-4F2562E4B897}"/>
              </a:ext>
            </a:extLst>
          </p:cNvPr>
          <p:cNvSpPr>
            <a:spLocks noGrp="1"/>
          </p:cNvSpPr>
          <p:nvPr>
            <p:ph idx="1"/>
          </p:nvPr>
        </p:nvSpPr>
        <p:spPr>
          <a:xfrm>
            <a:off x="628650" y="1716910"/>
            <a:ext cx="7886700" cy="4351338"/>
          </a:xfrm>
        </p:spPr>
        <p:txBody>
          <a:bodyPr vert="horz" lIns="91440" tIns="45720" rIns="91440" bIns="45720" rtlCol="0" anchor="t">
            <a:normAutofit/>
          </a:bodyPr>
          <a:lstStyle/>
          <a:p>
            <a:pPr marL="0" indent="0">
              <a:lnSpc>
                <a:spcPct val="100000"/>
              </a:lnSpc>
              <a:spcBef>
                <a:spcPts val="0"/>
              </a:spcBef>
              <a:buNone/>
            </a:pPr>
            <a:r>
              <a:rPr lang="nl-NL" sz="2400" i="1" dirty="0">
                <a:ea typeface="Calibri"/>
                <a:cs typeface="Calibri"/>
              </a:rPr>
              <a:t>Welke onderwerpen en thema’s </a:t>
            </a:r>
            <a:br>
              <a:rPr lang="nl-NL" sz="2400" i="1" dirty="0">
                <a:ea typeface="Calibri"/>
                <a:cs typeface="Calibri"/>
              </a:rPr>
            </a:br>
            <a:r>
              <a:rPr lang="nl-NL" sz="2400" i="1" dirty="0">
                <a:ea typeface="Calibri"/>
                <a:cs typeface="Calibri"/>
              </a:rPr>
              <a:t>vinden we belangrijk?</a:t>
            </a:r>
          </a:p>
          <a:p>
            <a:pPr marL="0" indent="0">
              <a:lnSpc>
                <a:spcPct val="100000"/>
              </a:lnSpc>
              <a:spcBef>
                <a:spcPts val="0"/>
              </a:spcBef>
              <a:buNone/>
            </a:pPr>
            <a:r>
              <a:rPr lang="nl-NL" sz="2400" i="1" dirty="0">
                <a:ea typeface="Calibri"/>
                <a:cs typeface="Calibri"/>
              </a:rPr>
              <a:t> </a:t>
            </a:r>
          </a:p>
          <a:p>
            <a:pPr marL="0" indent="0">
              <a:lnSpc>
                <a:spcPct val="100000"/>
              </a:lnSpc>
              <a:spcBef>
                <a:spcPts val="0"/>
              </a:spcBef>
              <a:buNone/>
            </a:pPr>
            <a:endParaRPr lang="nl-NL" sz="2400" i="1" dirty="0">
              <a:ea typeface="Calibri"/>
              <a:cs typeface="Calibri"/>
            </a:endParaRPr>
          </a:p>
          <a:p>
            <a:pPr marL="0" indent="0">
              <a:lnSpc>
                <a:spcPct val="100000"/>
              </a:lnSpc>
              <a:spcBef>
                <a:spcPts val="0"/>
              </a:spcBef>
              <a:buNone/>
            </a:pPr>
            <a:endParaRPr lang="nl-NL" sz="2400" i="1" dirty="0">
              <a:ea typeface="Calibri"/>
              <a:cs typeface="Calibri"/>
            </a:endParaRPr>
          </a:p>
          <a:p>
            <a:pPr marL="0" indent="0">
              <a:lnSpc>
                <a:spcPct val="100000"/>
              </a:lnSpc>
              <a:spcBef>
                <a:spcPts val="0"/>
              </a:spcBef>
              <a:buNone/>
            </a:pPr>
            <a:endParaRPr lang="nl-NL" sz="2400" i="1" dirty="0">
              <a:ea typeface="Calibri"/>
              <a:cs typeface="Calibri"/>
            </a:endParaRPr>
          </a:p>
          <a:p>
            <a:pPr marL="215265" indent="-215265">
              <a:lnSpc>
                <a:spcPct val="100000"/>
              </a:lnSpc>
              <a:spcBef>
                <a:spcPts val="0"/>
              </a:spcBef>
              <a:buFont typeface="Wingdings,Sans-Serif" panose="020B0604020202020204" pitchFamily="34" charset="0"/>
              <a:buChar char="§"/>
            </a:pPr>
            <a:endParaRPr lang="nl-NL" sz="2400" dirty="0">
              <a:ea typeface="Calibri"/>
              <a:cs typeface="Calibri"/>
            </a:endParaRPr>
          </a:p>
          <a:p>
            <a:pPr marL="0" indent="0">
              <a:lnSpc>
                <a:spcPct val="100000"/>
              </a:lnSpc>
              <a:spcBef>
                <a:spcPts val="0"/>
              </a:spcBef>
              <a:buNone/>
            </a:pPr>
            <a:endParaRPr lang="nl-NL" sz="2400" dirty="0">
              <a:ea typeface="Calibri"/>
              <a:cs typeface="Calibri"/>
            </a:endParaRPr>
          </a:p>
          <a:p>
            <a:pPr marL="215265" indent="-215265">
              <a:lnSpc>
                <a:spcPct val="100000"/>
              </a:lnSpc>
              <a:spcBef>
                <a:spcPts val="0"/>
              </a:spcBef>
              <a:buFont typeface="Wingdings,Sans-Serif" panose="020B0604020202020204" pitchFamily="34" charset="0"/>
              <a:buChar char="§"/>
            </a:pPr>
            <a:endParaRPr lang="nl-NL" sz="2400" dirty="0">
              <a:ea typeface="Calibri"/>
              <a:cs typeface="Calibri"/>
            </a:endParaRPr>
          </a:p>
          <a:p>
            <a:pPr marL="645795" lvl="1" indent="-215265">
              <a:lnSpc>
                <a:spcPct val="100000"/>
              </a:lnSpc>
              <a:spcBef>
                <a:spcPts val="0"/>
              </a:spcBef>
              <a:buFont typeface="Wingdings,Sans-Serif" panose="020B0604020202020204" pitchFamily="34" charset="0"/>
              <a:buChar char="§"/>
            </a:pPr>
            <a:endParaRPr lang="nl-NL" sz="1224" dirty="0">
              <a:cs typeface="Calibri"/>
            </a:endParaRPr>
          </a:p>
          <a:p>
            <a:pPr marL="215265" indent="-215265"/>
            <a:endParaRPr lang="nl-NL" sz="1600" dirty="0">
              <a:ea typeface="Calibri"/>
              <a:cs typeface="Calibri"/>
            </a:endParaRPr>
          </a:p>
        </p:txBody>
      </p:sp>
      <p:pic>
        <p:nvPicPr>
          <p:cNvPr id="9" name="Afbeelding 8" descr="Afbeelding met tekst, Lettertype, schermopname, grafische vormgeving&#10;&#10;Automatisch gegenereerde beschrijving">
            <a:extLst>
              <a:ext uri="{FF2B5EF4-FFF2-40B4-BE49-F238E27FC236}">
                <a16:creationId xmlns:a16="http://schemas.microsoft.com/office/drawing/2014/main" id="{69519DEC-2A13-C75F-EDE6-3B86B56B745A}"/>
              </a:ext>
            </a:extLst>
          </p:cNvPr>
          <p:cNvPicPr>
            <a:picLocks noChangeAspect="1"/>
          </p:cNvPicPr>
          <p:nvPr/>
        </p:nvPicPr>
        <p:blipFill>
          <a:blip r:embed="rId4"/>
          <a:stretch>
            <a:fillRect/>
          </a:stretch>
        </p:blipFill>
        <p:spPr>
          <a:xfrm>
            <a:off x="4294574" y="1713389"/>
            <a:ext cx="4807839" cy="4807839"/>
          </a:xfrm>
          <a:prstGeom prst="rect">
            <a:avLst/>
          </a:prstGeom>
        </p:spPr>
      </p:pic>
    </p:spTree>
    <p:extLst>
      <p:ext uri="{BB962C8B-B14F-4D97-AF65-F5344CB8AC3E}">
        <p14:creationId xmlns:p14="http://schemas.microsoft.com/office/powerpoint/2010/main" val="149619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F3456-6285-C1B7-CE7C-0104E5C43998}"/>
            </a:ext>
          </a:extLst>
        </p:cNvPr>
        <p:cNvGrpSpPr/>
        <p:nvPr/>
      </p:nvGrpSpPr>
      <p:grpSpPr>
        <a:xfrm>
          <a:off x="0" y="0"/>
          <a:ext cx="0" cy="0"/>
          <a:chOff x="0" y="0"/>
          <a:chExt cx="0" cy="0"/>
        </a:xfrm>
      </p:grpSpPr>
      <p:pic>
        <p:nvPicPr>
          <p:cNvPr id="3" name="Picture 2" descr="SterkeLekdijk-titel-ppt.png">
            <a:extLst>
              <a:ext uri="{FF2B5EF4-FFF2-40B4-BE49-F238E27FC236}">
                <a16:creationId xmlns:a16="http://schemas.microsoft.com/office/drawing/2014/main" id="{50D5A8A9-76C5-32E6-8C07-B530F2EB74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742803"/>
          </a:xfrm>
          <a:prstGeom prst="rect">
            <a:avLst/>
          </a:prstGeom>
        </p:spPr>
      </p:pic>
      <p:pic>
        <p:nvPicPr>
          <p:cNvPr id="5" name="Picture 4" descr="SterkeLekdijk-footer-ppt.png">
            <a:extLst>
              <a:ext uri="{FF2B5EF4-FFF2-40B4-BE49-F238E27FC236}">
                <a16:creationId xmlns:a16="http://schemas.microsoft.com/office/drawing/2014/main" id="{12B880D7-E6DB-48FD-0A1D-663DB733B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2664"/>
            <a:ext cx="9144000" cy="1545336"/>
          </a:xfrm>
          <a:prstGeom prst="rect">
            <a:avLst/>
          </a:prstGeom>
        </p:spPr>
      </p:pic>
      <p:sp>
        <p:nvSpPr>
          <p:cNvPr id="6" name="Text Box 40">
            <a:extLst>
              <a:ext uri="{FF2B5EF4-FFF2-40B4-BE49-F238E27FC236}">
                <a16:creationId xmlns:a16="http://schemas.microsoft.com/office/drawing/2014/main" id="{16985572-2A8F-BAF2-81A4-2EC460DDC40A}"/>
              </a:ext>
            </a:extLst>
          </p:cNvPr>
          <p:cNvSpPr txBox="1">
            <a:spLocks noChangeArrowheads="1"/>
          </p:cNvSpPr>
          <p:nvPr/>
        </p:nvSpPr>
        <p:spPr bwMode="auto">
          <a:xfrm>
            <a:off x="591706" y="744056"/>
            <a:ext cx="3980294" cy="538797"/>
          </a:xfrm>
          <a:prstGeom prst="rect">
            <a:avLst/>
          </a:prstGeom>
          <a:noFill/>
          <a:ln>
            <a:noFill/>
          </a:ln>
          <a:extLst>
            <a:ext uri="{909E8E84-426E-40dd-AFC4-6F175D3DCCD1}">
              <a14:hiddenFill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arto="http://schemas.microsoft.com/office/word/2006/arto" xmlns:lc="http://schemas.openxmlformats.org/drawingml/2006/lockedCanvas">
                <a:solidFill>
                  <a:srgbClr val="FFFFFF"/>
                </a:solidFill>
              </a14:hiddenFill>
            </a:ext>
            <a:ext uri="{91240B29-F687-4f45-9708-019B960494DF}">
              <a14:hiddenLine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arto="http://schemas.microsoft.com/office/word/2006/arto" xmlns:lc="http://schemas.openxmlformats.org/drawingml/2006/lockedCanvas" w="9525">
                <a:solidFill>
                  <a:srgbClr val="000000"/>
                </a:solidFill>
                <a:miter lim="800000"/>
                <a:headEnd/>
                <a:tailEnd/>
              </a14:hiddenLine>
            </a:ext>
          </a:extLst>
        </p:spPr>
        <p:txBody>
          <a:bodyPr rot="0" vert="horz" wrap="square" lIns="0" tIns="0" rIns="0" bIns="0" anchor="t" anchorCtr="0" upright="1">
            <a:noAutofit/>
          </a:bodyPr>
          <a:lstStyle/>
          <a:p>
            <a:pPr>
              <a:spcAft>
                <a:spcPts val="600"/>
              </a:spcAft>
            </a:pPr>
            <a:r>
              <a:rPr lang="en-US" sz="2400" b="1" dirty="0" err="1">
                <a:solidFill>
                  <a:schemeClr val="accent1"/>
                </a:solidFill>
                <a:latin typeface="Arial"/>
                <a:ea typeface="Yu Gothic Light"/>
                <a:cs typeface="Times New Roman"/>
              </a:rPr>
              <a:t>Afronding</a:t>
            </a:r>
            <a:endParaRPr lang="en-US" sz="2400" b="1" dirty="0">
              <a:solidFill>
                <a:schemeClr val="accent1"/>
              </a:solidFill>
              <a:latin typeface="Arial"/>
              <a:ea typeface="Yu Gothic Light"/>
              <a:cs typeface="Times New Roman"/>
            </a:endParaRPr>
          </a:p>
        </p:txBody>
      </p:sp>
      <p:sp>
        <p:nvSpPr>
          <p:cNvPr id="2" name="Tijdelijke aanduiding voor inhoud 7">
            <a:extLst>
              <a:ext uri="{FF2B5EF4-FFF2-40B4-BE49-F238E27FC236}">
                <a16:creationId xmlns:a16="http://schemas.microsoft.com/office/drawing/2014/main" id="{6AA90E41-0F1D-8F59-D79C-4F2562E4B897}"/>
              </a:ext>
            </a:extLst>
          </p:cNvPr>
          <p:cNvSpPr>
            <a:spLocks noGrp="1"/>
          </p:cNvSpPr>
          <p:nvPr>
            <p:ph idx="1"/>
          </p:nvPr>
        </p:nvSpPr>
        <p:spPr>
          <a:xfrm>
            <a:off x="628650" y="1825625"/>
            <a:ext cx="7886700" cy="4351338"/>
          </a:xfrm>
        </p:spPr>
        <p:txBody>
          <a:bodyPr vert="horz" lIns="91440" tIns="45720" rIns="91440" bIns="45720" rtlCol="0" anchor="t">
            <a:normAutofit/>
          </a:bodyPr>
          <a:lstStyle/>
          <a:p>
            <a:pPr marL="215265" indent="-215265">
              <a:lnSpc>
                <a:spcPct val="100000"/>
              </a:lnSpc>
              <a:spcBef>
                <a:spcPts val="0"/>
              </a:spcBef>
              <a:buFont typeface="Wingdings,Sans-Serif" panose="020B0604020202020204" pitchFamily="34" charset="0"/>
              <a:buChar char="§"/>
            </a:pPr>
            <a:r>
              <a:rPr lang="nl-NL" sz="2400" dirty="0">
                <a:ea typeface="Calibri"/>
                <a:cs typeface="Calibri"/>
              </a:rPr>
              <a:t>Volgende werkgroep mei 2024</a:t>
            </a:r>
          </a:p>
          <a:p>
            <a:pPr marL="645795" lvl="1" indent="-215265">
              <a:lnSpc>
                <a:spcPct val="100000"/>
              </a:lnSpc>
              <a:spcBef>
                <a:spcPts val="0"/>
              </a:spcBef>
              <a:buFont typeface="Wingdings,Sans-Serif" panose="020B0604020202020204" pitchFamily="34" charset="0"/>
              <a:buChar char="§"/>
            </a:pPr>
            <a:r>
              <a:rPr lang="nl-NL" sz="2024" dirty="0">
                <a:ea typeface="Calibri"/>
                <a:cs typeface="Calibri"/>
              </a:rPr>
              <a:t>Onderwerpen?</a:t>
            </a:r>
          </a:p>
          <a:p>
            <a:pPr marL="0" indent="0">
              <a:lnSpc>
                <a:spcPct val="100000"/>
              </a:lnSpc>
              <a:spcBef>
                <a:spcPts val="0"/>
              </a:spcBef>
              <a:buNone/>
            </a:pPr>
            <a:endParaRPr lang="nl-NL" sz="2400" dirty="0">
              <a:ea typeface="Calibri"/>
              <a:cs typeface="Calibri"/>
            </a:endParaRPr>
          </a:p>
          <a:p>
            <a:pPr marL="215265" indent="-215265">
              <a:lnSpc>
                <a:spcPct val="100000"/>
              </a:lnSpc>
              <a:spcBef>
                <a:spcPts val="0"/>
              </a:spcBef>
              <a:buFont typeface="Wingdings,Sans-Serif" panose="020B0604020202020204" pitchFamily="34" charset="0"/>
              <a:buChar char="§"/>
            </a:pPr>
            <a:r>
              <a:rPr lang="nl-NL" sz="2400" dirty="0">
                <a:ea typeface="Calibri"/>
                <a:cs typeface="Calibri"/>
              </a:rPr>
              <a:t>Vragen? Nabranders?</a:t>
            </a:r>
          </a:p>
          <a:p>
            <a:pPr marL="215265" indent="-215265">
              <a:lnSpc>
                <a:spcPct val="100000"/>
              </a:lnSpc>
              <a:spcBef>
                <a:spcPts val="0"/>
              </a:spcBef>
              <a:buFont typeface="Wingdings,Sans-Serif" panose="020B0604020202020204" pitchFamily="34" charset="0"/>
              <a:buChar char="§"/>
            </a:pPr>
            <a:endParaRPr lang="nl-NL" sz="2400" dirty="0">
              <a:ea typeface="Calibri"/>
              <a:cs typeface="Calibri"/>
            </a:endParaRPr>
          </a:p>
          <a:p>
            <a:pPr marL="215265" indent="-215265">
              <a:lnSpc>
                <a:spcPct val="100000"/>
              </a:lnSpc>
              <a:spcBef>
                <a:spcPts val="0"/>
              </a:spcBef>
              <a:buFont typeface="Wingdings,Sans-Serif" panose="020B0604020202020204" pitchFamily="34" charset="0"/>
              <a:buChar char="§"/>
            </a:pPr>
            <a:endParaRPr lang="nl-NL" sz="2400" dirty="0">
              <a:ea typeface="Calibri"/>
              <a:cs typeface="Calibri"/>
            </a:endParaRPr>
          </a:p>
          <a:p>
            <a:pPr marL="645795" lvl="1" indent="-215265">
              <a:lnSpc>
                <a:spcPct val="100000"/>
              </a:lnSpc>
              <a:spcBef>
                <a:spcPts val="0"/>
              </a:spcBef>
              <a:buFont typeface="Wingdings,Sans-Serif" panose="020B0604020202020204" pitchFamily="34" charset="0"/>
              <a:buChar char="§"/>
            </a:pPr>
            <a:endParaRPr lang="nl-NL" sz="1224" dirty="0">
              <a:cs typeface="Calibri"/>
            </a:endParaRPr>
          </a:p>
          <a:p>
            <a:pPr marL="215265" indent="-215265"/>
            <a:endParaRPr lang="nl-NL" sz="1600" dirty="0">
              <a:ea typeface="Calibri"/>
              <a:cs typeface="Calibri"/>
            </a:endParaRPr>
          </a:p>
        </p:txBody>
      </p:sp>
    </p:spTree>
    <p:extLst>
      <p:ext uri="{BB962C8B-B14F-4D97-AF65-F5344CB8AC3E}">
        <p14:creationId xmlns:p14="http://schemas.microsoft.com/office/powerpoint/2010/main" val="3332633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erkeLekdijk-titel-p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742803"/>
          </a:xfrm>
          <a:prstGeom prst="rect">
            <a:avLst/>
          </a:prstGeom>
        </p:spPr>
      </p:pic>
      <p:pic>
        <p:nvPicPr>
          <p:cNvPr id="5" name="Picture 4" descr="SterkeLekdijk-footer-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2664"/>
            <a:ext cx="9144000" cy="1545336"/>
          </a:xfrm>
          <a:prstGeom prst="rect">
            <a:avLst/>
          </a:prstGeom>
        </p:spPr>
      </p:pic>
      <p:sp>
        <p:nvSpPr>
          <p:cNvPr id="6" name="Text Box 40">
            <a:extLst>
              <a:ext uri="{FF2B5EF4-FFF2-40B4-BE49-F238E27FC236}">
                <a16:creationId xmlns:a16="http://schemas.microsoft.com/office/drawing/2014/main" id="{86702B87-0785-945B-B386-4A5CD8AE5C64}"/>
              </a:ext>
            </a:extLst>
          </p:cNvPr>
          <p:cNvSpPr txBox="1">
            <a:spLocks noChangeArrowheads="1"/>
          </p:cNvSpPr>
          <p:nvPr/>
        </p:nvSpPr>
        <p:spPr bwMode="auto">
          <a:xfrm>
            <a:off x="704987" y="762713"/>
            <a:ext cx="5015817" cy="538797"/>
          </a:xfrm>
          <a:prstGeom prst="rect">
            <a:avLst/>
          </a:prstGeom>
          <a:noFill/>
          <a:ln>
            <a:noFill/>
          </a:ln>
          <a:extLst>
            <a:ext uri="{909E8E84-426E-40dd-AFC4-6F175D3DCCD1}">
              <a14:hiddenFill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arto="http://schemas.microsoft.com/office/word/2006/arto" xmlns:lc="http://schemas.openxmlformats.org/drawingml/2006/lockedCanvas" xmlns="">
                <a:solidFill>
                  <a:srgbClr val="FFFFFF"/>
                </a:solidFill>
              </a14:hiddenFill>
            </a:ext>
            <a:ext uri="{91240B29-F687-4f45-9708-019B960494DF}">
              <a14:hiddenLine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arto="http://schemas.microsoft.com/office/word/2006/arto" xmlns:lc="http://schemas.openxmlformats.org/drawingml/2006/lockedCanvas" xmlns="" w="9525">
                <a:solidFill>
                  <a:srgbClr val="000000"/>
                </a:solidFill>
                <a:miter lim="800000"/>
                <a:headEnd/>
                <a:tailEnd/>
              </a14:hiddenLine>
            </a:ext>
          </a:extLst>
        </p:spPr>
        <p:txBody>
          <a:bodyPr rot="0" vert="horz" wrap="square" lIns="0" tIns="0" rIns="0" bIns="0" anchor="t" anchorCtr="0" upright="1">
            <a:noAutofit/>
          </a:bodyPr>
          <a:lstStyle/>
          <a:p>
            <a:pPr>
              <a:spcAft>
                <a:spcPts val="600"/>
              </a:spcAft>
            </a:pPr>
            <a:r>
              <a:rPr lang="en-US" sz="2400" b="1" dirty="0" err="1">
                <a:solidFill>
                  <a:schemeClr val="accent1"/>
                </a:solidFill>
                <a:latin typeface="Arial"/>
                <a:ea typeface="Yu Gothic Light"/>
                <a:cs typeface="Times New Roman"/>
              </a:rPr>
              <a:t>Kennismaking</a:t>
            </a:r>
            <a:endParaRPr lang="en-US" sz="2400" b="1" dirty="0">
              <a:solidFill>
                <a:schemeClr val="accent1"/>
              </a:solidFill>
              <a:latin typeface="Arial"/>
              <a:ea typeface="Yu Gothic Light"/>
              <a:cs typeface="Times New Roman"/>
            </a:endParaRPr>
          </a:p>
        </p:txBody>
      </p:sp>
      <p:sp>
        <p:nvSpPr>
          <p:cNvPr id="8" name="Tijdelijke aanduiding voor inhoud 7">
            <a:extLst>
              <a:ext uri="{FF2B5EF4-FFF2-40B4-BE49-F238E27FC236}">
                <a16:creationId xmlns:a16="http://schemas.microsoft.com/office/drawing/2014/main" id="{6DE0FFD6-275E-85FC-7949-E471648AFE6D}"/>
              </a:ext>
            </a:extLst>
          </p:cNvPr>
          <p:cNvSpPr>
            <a:spLocks noGrp="1"/>
          </p:cNvSpPr>
          <p:nvPr>
            <p:ph idx="1"/>
          </p:nvPr>
        </p:nvSpPr>
        <p:spPr/>
        <p:txBody>
          <a:bodyPr vert="horz" lIns="91440" tIns="45720" rIns="91440" bIns="45720" rtlCol="0" anchor="t">
            <a:normAutofit/>
          </a:bodyPr>
          <a:lstStyle/>
          <a:p>
            <a:pPr marL="215265" indent="-215265">
              <a:lnSpc>
                <a:spcPct val="100000"/>
              </a:lnSpc>
              <a:spcBef>
                <a:spcPts val="0"/>
              </a:spcBef>
              <a:buFont typeface="Wingdings,Sans-Serif" panose="020B0604020202020204" pitchFamily="34" charset="0"/>
              <a:buChar char="§"/>
            </a:pPr>
            <a:r>
              <a:rPr lang="nl-NL" sz="2400" dirty="0">
                <a:ea typeface="Calibri"/>
                <a:cs typeface="Calibri"/>
              </a:rPr>
              <a:t>Wat is je naam?</a:t>
            </a:r>
          </a:p>
          <a:p>
            <a:pPr marL="215265" indent="-215265">
              <a:lnSpc>
                <a:spcPct val="100000"/>
              </a:lnSpc>
              <a:spcBef>
                <a:spcPts val="0"/>
              </a:spcBef>
              <a:buFont typeface="Wingdings,Sans-Serif" panose="020B0604020202020204" pitchFamily="34" charset="0"/>
              <a:buChar char="§"/>
            </a:pPr>
            <a:r>
              <a:rPr lang="nl-NL" sz="2400" dirty="0">
                <a:ea typeface="Calibri"/>
                <a:cs typeface="Calibri"/>
              </a:rPr>
              <a:t>Waarom heb je je opgegeven voor deze werkgroep?</a:t>
            </a:r>
          </a:p>
          <a:p>
            <a:pPr marL="215265" indent="-215265">
              <a:lnSpc>
                <a:spcPct val="100000"/>
              </a:lnSpc>
              <a:spcBef>
                <a:spcPts val="0"/>
              </a:spcBef>
              <a:buFont typeface="Wingdings,Sans-Serif" panose="020B0604020202020204" pitchFamily="34" charset="0"/>
              <a:buChar char="§"/>
            </a:pPr>
            <a:r>
              <a:rPr lang="nl-NL" sz="2400" dirty="0">
                <a:ea typeface="Calibri"/>
                <a:cs typeface="Calibri"/>
              </a:rPr>
              <a:t>Wat verwacht je in het vervolg van de samenwerking?</a:t>
            </a:r>
          </a:p>
          <a:p>
            <a:pPr marL="0" indent="0">
              <a:lnSpc>
                <a:spcPct val="100000"/>
              </a:lnSpc>
              <a:spcBef>
                <a:spcPts val="0"/>
              </a:spcBef>
              <a:buNone/>
            </a:pPr>
            <a:endParaRPr lang="nl-NL" sz="2400" dirty="0">
              <a:ea typeface="Calibri"/>
              <a:cs typeface="Calibri"/>
            </a:endParaRPr>
          </a:p>
          <a:p>
            <a:pPr marL="645795" lvl="1" indent="-215265">
              <a:lnSpc>
                <a:spcPct val="100000"/>
              </a:lnSpc>
              <a:spcBef>
                <a:spcPts val="0"/>
              </a:spcBef>
              <a:buFont typeface="Wingdings,Sans-Serif" panose="020B0604020202020204" pitchFamily="34" charset="0"/>
              <a:buChar char="§"/>
            </a:pPr>
            <a:endParaRPr lang="nl-NL" sz="1224" dirty="0">
              <a:cs typeface="Calibri"/>
            </a:endParaRPr>
          </a:p>
          <a:p>
            <a:pPr marL="215265" indent="-215265"/>
            <a:endParaRPr lang="nl-NL" sz="1600" dirty="0">
              <a:ea typeface="Calibri"/>
              <a:cs typeface="Calibri"/>
            </a:endParaRPr>
          </a:p>
        </p:txBody>
      </p:sp>
    </p:spTree>
    <p:extLst>
      <p:ext uri="{BB962C8B-B14F-4D97-AF65-F5344CB8AC3E}">
        <p14:creationId xmlns:p14="http://schemas.microsoft.com/office/powerpoint/2010/main" val="2154192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8DFEA0-C80B-DA4B-8D21-A4FAC1E3EAC6}"/>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1C7433EA-CD86-C820-4179-1C0E0D1B0FE7}"/>
              </a:ext>
            </a:extLst>
          </p:cNvPr>
          <p:cNvSpPr>
            <a:spLocks noGrp="1"/>
          </p:cNvSpPr>
          <p:nvPr>
            <p:ph idx="1"/>
          </p:nvPr>
        </p:nvSpPr>
        <p:spPr/>
        <p:txBody>
          <a:bodyPr/>
          <a:lstStyle/>
          <a:p>
            <a:endParaRPr lang="nl-NL"/>
          </a:p>
        </p:txBody>
      </p:sp>
      <p:pic>
        <p:nvPicPr>
          <p:cNvPr id="1026" name="Picture 2" descr="Deelgebieden Sterke Lekdijk inclusied tijdlijn">
            <a:extLst>
              <a:ext uri="{FF2B5EF4-FFF2-40B4-BE49-F238E27FC236}">
                <a16:creationId xmlns:a16="http://schemas.microsoft.com/office/drawing/2014/main" id="{BE9C8731-3101-BC46-8843-88324D6C1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6376"/>
            <a:ext cx="9201664" cy="6509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287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erkeLekdijk-titel-p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742803"/>
          </a:xfrm>
          <a:prstGeom prst="rect">
            <a:avLst/>
          </a:prstGeom>
        </p:spPr>
      </p:pic>
      <p:pic>
        <p:nvPicPr>
          <p:cNvPr id="5" name="Picture 4" descr="SterkeLekdijk-footer-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2664"/>
            <a:ext cx="9144000" cy="1545336"/>
          </a:xfrm>
          <a:prstGeom prst="rect">
            <a:avLst/>
          </a:prstGeom>
        </p:spPr>
      </p:pic>
      <p:sp>
        <p:nvSpPr>
          <p:cNvPr id="6" name="Text Box 40">
            <a:extLst>
              <a:ext uri="{FF2B5EF4-FFF2-40B4-BE49-F238E27FC236}">
                <a16:creationId xmlns:a16="http://schemas.microsoft.com/office/drawing/2014/main" id="{86702B87-0785-945B-B386-4A5CD8AE5C64}"/>
              </a:ext>
            </a:extLst>
          </p:cNvPr>
          <p:cNvSpPr txBox="1">
            <a:spLocks noChangeArrowheads="1"/>
          </p:cNvSpPr>
          <p:nvPr/>
        </p:nvSpPr>
        <p:spPr bwMode="auto">
          <a:xfrm>
            <a:off x="250383" y="1026391"/>
            <a:ext cx="6631328" cy="538797"/>
          </a:xfrm>
          <a:prstGeom prst="rect">
            <a:avLst/>
          </a:prstGeom>
          <a:noFill/>
          <a:ln>
            <a:noFill/>
          </a:ln>
          <a:extLst>
            <a:ext uri="{909E8E84-426E-40dd-AFC4-6F175D3DCCD1}">
              <a14:hiddenFill xmlns="" xmlns:lc="http://schemas.openxmlformats.org/drawingml/2006/lockedCanvas" xmlns:arto="http://schemas.microsoft.com/office/word/2006/arto"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solidFill>
                  <a:srgbClr val="FFFFFF"/>
                </a:solidFill>
              </a14:hiddenFill>
            </a:ext>
            <a:ext uri="{91240B29-F687-4f45-9708-019B960494DF}">
              <a14:hiddenLine xmlns="" xmlns:lc="http://schemas.openxmlformats.org/drawingml/2006/lockedCanvas" xmlns:arto="http://schemas.microsoft.com/office/word/2006/arto"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w="9525">
                <a:solidFill>
                  <a:srgbClr val="000000"/>
                </a:solidFill>
                <a:miter lim="800000"/>
                <a:headEnd/>
                <a:tailEnd/>
              </a14:hiddenLine>
            </a:ext>
          </a:extLst>
        </p:spPr>
        <p:txBody>
          <a:bodyPr rot="0" vert="horz" wrap="square" lIns="0" tIns="0" rIns="0" bIns="0" anchor="t" anchorCtr="0" upright="1">
            <a:noAutofit/>
          </a:bodyPr>
          <a:lstStyle/>
          <a:p>
            <a:pPr>
              <a:spcAft>
                <a:spcPts val="600"/>
              </a:spcAft>
            </a:pPr>
            <a:r>
              <a:rPr lang="en-US" sz="2400" b="1" dirty="0" err="1">
                <a:solidFill>
                  <a:schemeClr val="accent1"/>
                </a:solidFill>
                <a:latin typeface="Arial"/>
                <a:ea typeface="Yu Gothic Light"/>
                <a:cs typeface="Times New Roman"/>
              </a:rPr>
              <a:t>Terugblik</a:t>
            </a:r>
            <a:r>
              <a:rPr lang="en-US" sz="2400" b="1" dirty="0">
                <a:solidFill>
                  <a:schemeClr val="accent1"/>
                </a:solidFill>
                <a:latin typeface="Arial"/>
                <a:ea typeface="Yu Gothic Light"/>
                <a:cs typeface="Times New Roman"/>
              </a:rPr>
              <a:t> en stand van </a:t>
            </a:r>
            <a:r>
              <a:rPr lang="en-US" sz="2400" b="1" dirty="0" err="1">
                <a:solidFill>
                  <a:schemeClr val="accent1"/>
                </a:solidFill>
                <a:latin typeface="Arial"/>
                <a:ea typeface="Yu Gothic Light"/>
                <a:cs typeface="Times New Roman"/>
              </a:rPr>
              <a:t>zaken</a:t>
            </a:r>
            <a:endParaRPr lang="en-US" sz="2400" b="1" dirty="0">
              <a:solidFill>
                <a:schemeClr val="accent1"/>
              </a:solidFill>
              <a:latin typeface="Arial"/>
              <a:ea typeface="Yu Gothic Light"/>
              <a:cs typeface="Times New Roman"/>
            </a:endParaRPr>
          </a:p>
        </p:txBody>
      </p:sp>
      <p:sp>
        <p:nvSpPr>
          <p:cNvPr id="8" name="Tijdelijke aanduiding voor inhoud 7">
            <a:extLst>
              <a:ext uri="{FF2B5EF4-FFF2-40B4-BE49-F238E27FC236}">
                <a16:creationId xmlns:a16="http://schemas.microsoft.com/office/drawing/2014/main" id="{6DE0FFD6-275E-85FC-7949-E471648AFE6D}"/>
              </a:ext>
            </a:extLst>
          </p:cNvPr>
          <p:cNvSpPr>
            <a:spLocks noGrp="1"/>
          </p:cNvSpPr>
          <p:nvPr>
            <p:ph idx="1"/>
          </p:nvPr>
        </p:nvSpPr>
        <p:spPr/>
        <p:txBody>
          <a:bodyPr vert="horz" lIns="91440" tIns="45720" rIns="91440" bIns="45720" rtlCol="0" anchor="t">
            <a:normAutofit/>
          </a:bodyPr>
          <a:lstStyle/>
          <a:p>
            <a:pPr marL="215265" indent="-215265">
              <a:lnSpc>
                <a:spcPct val="100000"/>
              </a:lnSpc>
              <a:spcBef>
                <a:spcPts val="0"/>
              </a:spcBef>
              <a:buFont typeface="Wingdings,Sans-Serif" panose="020B0604020202020204" pitchFamily="34" charset="0"/>
              <a:buChar char="§"/>
            </a:pPr>
            <a:r>
              <a:rPr lang="nl-NL" sz="2400" dirty="0">
                <a:ea typeface="Calibri"/>
                <a:cs typeface="Calibri"/>
              </a:rPr>
              <a:t>December 2022 vaststelling voorkeursalternatief Jaarsveld Vreeswijk</a:t>
            </a:r>
          </a:p>
          <a:p>
            <a:pPr marL="215265" indent="-215265">
              <a:lnSpc>
                <a:spcPct val="100000"/>
              </a:lnSpc>
              <a:spcBef>
                <a:spcPts val="0"/>
              </a:spcBef>
              <a:buFont typeface="Wingdings,Sans-Serif" panose="020B0604020202020204" pitchFamily="34" charset="0"/>
              <a:buChar char="§"/>
            </a:pPr>
            <a:r>
              <a:rPr lang="nl-NL" sz="2400" dirty="0">
                <a:ea typeface="Calibri"/>
                <a:cs typeface="Calibri"/>
              </a:rPr>
              <a:t>Planuitwerking : Jaarsveld Klaphek en Nieuwegein gesplitst</a:t>
            </a:r>
          </a:p>
          <a:p>
            <a:pPr marL="215265" indent="-215265">
              <a:lnSpc>
                <a:spcPct val="100000"/>
              </a:lnSpc>
              <a:spcBef>
                <a:spcPts val="0"/>
              </a:spcBef>
              <a:buFont typeface="Wingdings,Sans-Serif" panose="020B0604020202020204" pitchFamily="34" charset="0"/>
              <a:buChar char="§"/>
            </a:pPr>
            <a:r>
              <a:rPr lang="nl-NL" sz="2400" dirty="0">
                <a:ea typeface="Calibri"/>
                <a:cs typeface="Calibri"/>
              </a:rPr>
              <a:t>Nieuwegein krijgt nieuw projectteam</a:t>
            </a:r>
          </a:p>
          <a:p>
            <a:pPr marL="0" indent="0">
              <a:lnSpc>
                <a:spcPct val="100000"/>
              </a:lnSpc>
              <a:spcBef>
                <a:spcPts val="0"/>
              </a:spcBef>
              <a:buNone/>
            </a:pPr>
            <a:endParaRPr lang="nl-NL" sz="2400" dirty="0">
              <a:ea typeface="Calibri"/>
              <a:cs typeface="Calibri"/>
            </a:endParaRPr>
          </a:p>
          <a:p>
            <a:pPr marL="645795" lvl="1" indent="-215265">
              <a:lnSpc>
                <a:spcPct val="100000"/>
              </a:lnSpc>
              <a:spcBef>
                <a:spcPts val="0"/>
              </a:spcBef>
              <a:buFont typeface="Wingdings,Sans-Serif" panose="020B0604020202020204" pitchFamily="34" charset="0"/>
              <a:buChar char="§"/>
            </a:pPr>
            <a:endParaRPr lang="nl-NL" sz="2400" dirty="0">
              <a:cs typeface="Calibri"/>
            </a:endParaRPr>
          </a:p>
          <a:p>
            <a:pPr marL="215265" indent="-215265"/>
            <a:endParaRPr lang="nl-NL" sz="2400" dirty="0">
              <a:ea typeface="Calibri"/>
              <a:cs typeface="Calibri"/>
            </a:endParaRPr>
          </a:p>
        </p:txBody>
      </p:sp>
    </p:spTree>
    <p:extLst>
      <p:ext uri="{BB962C8B-B14F-4D97-AF65-F5344CB8AC3E}">
        <p14:creationId xmlns:p14="http://schemas.microsoft.com/office/powerpoint/2010/main" val="691559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erkeLekdijk-titel-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612"/>
            <a:ext cx="9144000" cy="1742803"/>
          </a:xfrm>
          <a:prstGeom prst="rect">
            <a:avLst/>
          </a:prstGeom>
        </p:spPr>
      </p:pic>
      <p:pic>
        <p:nvPicPr>
          <p:cNvPr id="5" name="Picture 4" descr="SterkeLekdijk-footer-pp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12664"/>
            <a:ext cx="9144000" cy="1545336"/>
          </a:xfrm>
          <a:prstGeom prst="rect">
            <a:avLst/>
          </a:prstGeom>
        </p:spPr>
      </p:pic>
      <p:pic>
        <p:nvPicPr>
          <p:cNvPr id="2" name="Afbeelding 1" descr="Afbeelding met kaart, Luchtfotografie, Vogelperspectief, lucht&#10;&#10;Automatisch gegenereerde beschrijving">
            <a:extLst>
              <a:ext uri="{FF2B5EF4-FFF2-40B4-BE49-F238E27FC236}">
                <a16:creationId xmlns:a16="http://schemas.microsoft.com/office/drawing/2014/main" id="{50B115E4-855D-C654-B243-9646AD1DC045}"/>
              </a:ext>
            </a:extLst>
          </p:cNvPr>
          <p:cNvPicPr>
            <a:picLocks noChangeAspect="1"/>
          </p:cNvPicPr>
          <p:nvPr/>
        </p:nvPicPr>
        <p:blipFill>
          <a:blip r:embed="rId5"/>
          <a:stretch>
            <a:fillRect/>
          </a:stretch>
        </p:blipFill>
        <p:spPr>
          <a:xfrm>
            <a:off x="-56853" y="1641284"/>
            <a:ext cx="9198484" cy="5316582"/>
          </a:xfrm>
          <a:prstGeom prst="rect">
            <a:avLst/>
          </a:prstGeom>
        </p:spPr>
      </p:pic>
    </p:spTree>
    <p:extLst>
      <p:ext uri="{BB962C8B-B14F-4D97-AF65-F5344CB8AC3E}">
        <p14:creationId xmlns:p14="http://schemas.microsoft.com/office/powerpoint/2010/main" val="2095203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erkeLekdijk-titel-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612"/>
            <a:ext cx="9144000" cy="1742803"/>
          </a:xfrm>
          <a:prstGeom prst="rect">
            <a:avLst/>
          </a:prstGeom>
        </p:spPr>
      </p:pic>
      <p:pic>
        <p:nvPicPr>
          <p:cNvPr id="4" name="Afbeelding 3" descr="Afbeelding met kaart, tekst, atlas&#10;&#10;Automatisch gegenereerde beschrijving">
            <a:extLst>
              <a:ext uri="{FF2B5EF4-FFF2-40B4-BE49-F238E27FC236}">
                <a16:creationId xmlns:a16="http://schemas.microsoft.com/office/drawing/2014/main" id="{A3D8AE5D-7062-99E4-0033-2B3FDEF2FCB2}"/>
              </a:ext>
            </a:extLst>
          </p:cNvPr>
          <p:cNvPicPr>
            <a:picLocks noChangeAspect="1"/>
          </p:cNvPicPr>
          <p:nvPr/>
        </p:nvPicPr>
        <p:blipFill rotWithShape="1">
          <a:blip r:embed="rId4"/>
          <a:srcRect t="-50" b="28511"/>
          <a:stretch/>
        </p:blipFill>
        <p:spPr>
          <a:xfrm>
            <a:off x="-119867" y="1876562"/>
            <a:ext cx="9263920" cy="4457288"/>
          </a:xfrm>
          <a:prstGeom prst="rect">
            <a:avLst/>
          </a:prstGeom>
        </p:spPr>
      </p:pic>
    </p:spTree>
    <p:extLst>
      <p:ext uri="{BB962C8B-B14F-4D97-AF65-F5344CB8AC3E}">
        <p14:creationId xmlns:p14="http://schemas.microsoft.com/office/powerpoint/2010/main" val="1618471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terkeLekdijk-titel-ppt.png">
            <a:extLst>
              <a:ext uri="{FF2B5EF4-FFF2-40B4-BE49-F238E27FC236}">
                <a16:creationId xmlns:a16="http://schemas.microsoft.com/office/drawing/2014/main" id="{6120D654-F1C1-D9B2-7CE8-AFBE4BD989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742803"/>
          </a:xfrm>
          <a:prstGeom prst="rect">
            <a:avLst/>
          </a:prstGeom>
        </p:spPr>
      </p:pic>
      <p:pic>
        <p:nvPicPr>
          <p:cNvPr id="8" name="Picture 4" descr="SterkeLekdijk-footer-ppt.png">
            <a:extLst>
              <a:ext uri="{FF2B5EF4-FFF2-40B4-BE49-F238E27FC236}">
                <a16:creationId xmlns:a16="http://schemas.microsoft.com/office/drawing/2014/main" id="{46A327CC-B7A2-FEEC-1E8A-ACE989AA79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12664"/>
            <a:ext cx="9144000" cy="1545336"/>
          </a:xfrm>
          <a:prstGeom prst="rect">
            <a:avLst/>
          </a:prstGeom>
        </p:spPr>
      </p:pic>
      <p:sp>
        <p:nvSpPr>
          <p:cNvPr id="6" name="Tekstvak 5">
            <a:extLst>
              <a:ext uri="{FF2B5EF4-FFF2-40B4-BE49-F238E27FC236}">
                <a16:creationId xmlns:a16="http://schemas.microsoft.com/office/drawing/2014/main" id="{6F1ACA4E-BDC6-D3F3-2212-78D804158718}"/>
              </a:ext>
            </a:extLst>
          </p:cNvPr>
          <p:cNvSpPr txBox="1"/>
          <p:nvPr/>
        </p:nvSpPr>
        <p:spPr>
          <a:xfrm>
            <a:off x="1324085" y="1190916"/>
            <a:ext cx="2860398" cy="992579"/>
          </a:xfrm>
          <a:prstGeom prst="rect">
            <a:avLst/>
          </a:prstGeom>
          <a:noFill/>
        </p:spPr>
        <p:txBody>
          <a:bodyPr wrap="none" lIns="68580" tIns="34290" rIns="68580" bIns="34290" rtlCol="0" anchor="t">
            <a:spAutoFit/>
          </a:bodyPr>
          <a:lstStyle/>
          <a:p>
            <a:endParaRPr lang="nl-NL" sz="1500" b="1" dirty="0">
              <a:latin typeface="Arial"/>
              <a:cs typeface="Arial"/>
            </a:endParaRPr>
          </a:p>
          <a:p>
            <a:r>
              <a:rPr lang="nl-NL" b="1" dirty="0">
                <a:latin typeface="Arial"/>
                <a:cs typeface="Arial"/>
              </a:rPr>
              <a:t>Oude sluis</a:t>
            </a:r>
          </a:p>
          <a:p>
            <a:r>
              <a:rPr lang="nl-NL" sz="1350" dirty="0">
                <a:latin typeface="Arial"/>
                <a:cs typeface="Arial"/>
              </a:rPr>
              <a:t>Combi van waterveiligheidsopgave </a:t>
            </a:r>
          </a:p>
          <a:p>
            <a:r>
              <a:rPr lang="nl-NL" sz="1350" dirty="0">
                <a:latin typeface="Arial"/>
                <a:cs typeface="Arial"/>
              </a:rPr>
              <a:t>En noodzakelijk onderhoud</a:t>
            </a:r>
          </a:p>
        </p:txBody>
      </p:sp>
      <p:sp>
        <p:nvSpPr>
          <p:cNvPr id="4" name="Titel 3">
            <a:extLst>
              <a:ext uri="{FF2B5EF4-FFF2-40B4-BE49-F238E27FC236}">
                <a16:creationId xmlns:a16="http://schemas.microsoft.com/office/drawing/2014/main" id="{E29E00F8-49DF-1E85-5478-07CA04A65E12}"/>
              </a:ext>
            </a:extLst>
          </p:cNvPr>
          <p:cNvSpPr>
            <a:spLocks noGrp="1"/>
          </p:cNvSpPr>
          <p:nvPr/>
        </p:nvSpPr>
        <p:spPr>
          <a:xfrm>
            <a:off x="4856119" y="2351296"/>
            <a:ext cx="3144881" cy="119981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b="1" i="0" kern="1200" cap="none" baseline="0">
                <a:solidFill>
                  <a:schemeClr val="tx2"/>
                </a:solidFill>
                <a:latin typeface="+mj-lt"/>
                <a:ea typeface="+mj-ea"/>
                <a:cs typeface="+mj-cs"/>
              </a:defRPr>
            </a:lvl1pPr>
          </a:lstStyle>
          <a:p>
            <a:r>
              <a:rPr lang="nl-NL" sz="1350" b="0" dirty="0">
                <a:solidFill>
                  <a:srgbClr val="0070C0"/>
                </a:solidFill>
                <a:latin typeface="Arial" panose="020B0604020202020204" pitchFamily="34" charset="0"/>
                <a:cs typeface="Arial" panose="020B0604020202020204" pitchFamily="34" charset="0"/>
              </a:rPr>
              <a:t>Scope veiligheidsopgave</a:t>
            </a:r>
          </a:p>
          <a:p>
            <a:pPr marL="214313" indent="-214313">
              <a:buFontTx/>
              <a:buChar char="-"/>
            </a:pPr>
            <a:r>
              <a:rPr lang="nl-NL" sz="1350" b="0" dirty="0">
                <a:solidFill>
                  <a:schemeClr val="tx1"/>
                </a:solidFill>
                <a:latin typeface="Arial" panose="020B0604020202020204" pitchFamily="34" charset="0"/>
                <a:cs typeface="Arial" panose="020B0604020202020204" pitchFamily="34" charset="0"/>
              </a:rPr>
              <a:t>Elektrische installatie</a:t>
            </a:r>
          </a:p>
          <a:p>
            <a:pPr marL="214313" indent="-214313">
              <a:buFontTx/>
              <a:buChar char="-"/>
            </a:pPr>
            <a:r>
              <a:rPr lang="nl-NL" sz="1350" b="0" dirty="0">
                <a:solidFill>
                  <a:schemeClr val="tx1"/>
                </a:solidFill>
                <a:latin typeface="Arial" panose="020B0604020202020204" pitchFamily="34" charset="0"/>
                <a:cs typeface="Arial" panose="020B0604020202020204" pitchFamily="34" charset="0"/>
              </a:rPr>
              <a:t>Brievenbusopeningen sluisdeuren</a:t>
            </a:r>
          </a:p>
          <a:p>
            <a:pPr marL="214313" indent="-214313">
              <a:buFontTx/>
              <a:buChar char="-"/>
            </a:pPr>
            <a:r>
              <a:rPr lang="nl-NL" sz="1350" b="0" dirty="0">
                <a:solidFill>
                  <a:schemeClr val="tx1"/>
                </a:solidFill>
                <a:latin typeface="Arial" panose="020B0604020202020204" pitchFamily="34" charset="0"/>
                <a:cs typeface="Arial" panose="020B0604020202020204" pitchFamily="34" charset="0"/>
              </a:rPr>
              <a:t>Realisatie nieuwe kwelschermen</a:t>
            </a:r>
          </a:p>
          <a:p>
            <a:pPr marL="214313" indent="-214313">
              <a:buFontTx/>
              <a:buChar char="-"/>
            </a:pPr>
            <a:endParaRPr lang="nl-NL" sz="1200" dirty="0">
              <a:solidFill>
                <a:schemeClr val="tx1"/>
              </a:solidFill>
            </a:endParaRPr>
          </a:p>
          <a:p>
            <a:pPr marL="214313" indent="-214313">
              <a:buFontTx/>
              <a:buChar char="-"/>
            </a:pPr>
            <a:endParaRPr lang="nl-NL" sz="1200" dirty="0">
              <a:solidFill>
                <a:schemeClr val="tx1"/>
              </a:solidFill>
            </a:endParaRPr>
          </a:p>
          <a:p>
            <a:pPr marL="214313" indent="-214313">
              <a:buFontTx/>
              <a:buChar char="-"/>
            </a:pPr>
            <a:endParaRPr lang="nl-NL" sz="1200" b="0" dirty="0">
              <a:solidFill>
                <a:schemeClr val="tx1"/>
              </a:solidFill>
              <a:latin typeface="Arial" panose="020B0604020202020204" pitchFamily="34" charset="0"/>
              <a:cs typeface="Arial" panose="020B0604020202020204" pitchFamily="34" charset="0"/>
            </a:endParaRPr>
          </a:p>
          <a:p>
            <a:pPr marL="214313" indent="-214313">
              <a:buFontTx/>
              <a:buChar char="-"/>
            </a:pPr>
            <a:endParaRPr lang="nl-NL" sz="1200" b="0" dirty="0">
              <a:solidFill>
                <a:schemeClr val="tx1"/>
              </a:solidFill>
              <a:latin typeface="Arial" panose="020B0604020202020204" pitchFamily="34" charset="0"/>
              <a:cs typeface="Arial" panose="020B0604020202020204" pitchFamily="34" charset="0"/>
            </a:endParaRPr>
          </a:p>
          <a:p>
            <a:endParaRPr lang="nl-NL" sz="1800" dirty="0"/>
          </a:p>
          <a:p>
            <a:endParaRPr lang="nl-NL" sz="1800" dirty="0"/>
          </a:p>
        </p:txBody>
      </p:sp>
      <p:sp>
        <p:nvSpPr>
          <p:cNvPr id="7" name="Titel 3">
            <a:extLst>
              <a:ext uri="{FF2B5EF4-FFF2-40B4-BE49-F238E27FC236}">
                <a16:creationId xmlns:a16="http://schemas.microsoft.com/office/drawing/2014/main" id="{0D665A62-43D7-BF70-752F-997C22867D4F}"/>
              </a:ext>
            </a:extLst>
          </p:cNvPr>
          <p:cNvSpPr txBox="1">
            <a:spLocks/>
          </p:cNvSpPr>
          <p:nvPr/>
        </p:nvSpPr>
        <p:spPr>
          <a:xfrm>
            <a:off x="1247654" y="2351297"/>
            <a:ext cx="2780550" cy="2102703"/>
          </a:xfrm>
          <a:prstGeom prst="rect">
            <a:avLst/>
          </a:prstGeom>
        </p:spPr>
        <p:txBody>
          <a:bodyPr vert="horz" lIns="0" tIns="0" rIns="0" bIns="0" rtlCol="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350" dirty="0">
                <a:solidFill>
                  <a:srgbClr val="0070C0"/>
                </a:solidFill>
                <a:latin typeface="Arial" panose="020B0604020202020204" pitchFamily="34" charset="0"/>
                <a:cs typeface="Arial" panose="020B0604020202020204" pitchFamily="34" charset="0"/>
              </a:rPr>
              <a:t>Scope renovatie</a:t>
            </a:r>
          </a:p>
          <a:p>
            <a:pPr marL="214313" indent="-214313">
              <a:buFontTx/>
              <a:buChar char="-"/>
            </a:pPr>
            <a:r>
              <a:rPr lang="nl-NL" sz="1350" dirty="0">
                <a:latin typeface="Arial" panose="020B0604020202020204" pitchFamily="34" charset="0"/>
                <a:cs typeface="Arial" panose="020B0604020202020204" pitchFamily="34" charset="0"/>
              </a:rPr>
              <a:t>Metselwerk sluiskommen</a:t>
            </a:r>
          </a:p>
          <a:p>
            <a:pPr marL="214313" indent="-214313">
              <a:buFontTx/>
              <a:buChar char="-"/>
            </a:pPr>
            <a:r>
              <a:rPr lang="nl-NL" sz="1350" dirty="0">
                <a:latin typeface="Arial" panose="020B0604020202020204" pitchFamily="34" charset="0"/>
                <a:cs typeface="Arial" panose="020B0604020202020204" pitchFamily="34" charset="0"/>
              </a:rPr>
              <a:t>Bodembescherming herstellen</a:t>
            </a:r>
          </a:p>
          <a:p>
            <a:pPr marL="214313" indent="-214313">
              <a:buFontTx/>
              <a:buChar char="-"/>
            </a:pPr>
            <a:r>
              <a:rPr lang="nl-NL" sz="1350" dirty="0">
                <a:latin typeface="Arial" panose="020B0604020202020204" pitchFamily="34" charset="0"/>
                <a:cs typeface="Arial" panose="020B0604020202020204" pitchFamily="34" charset="0"/>
              </a:rPr>
              <a:t>Elektrische installatie inlaat</a:t>
            </a:r>
          </a:p>
          <a:p>
            <a:pPr marL="214313" indent="-214313">
              <a:buFontTx/>
              <a:buChar char="-"/>
            </a:pPr>
            <a:r>
              <a:rPr lang="nl-NL" sz="1350" dirty="0">
                <a:latin typeface="Arial" panose="020B0604020202020204" pitchFamily="34" charset="0"/>
                <a:cs typeface="Arial" panose="020B0604020202020204" pitchFamily="34" charset="0"/>
              </a:rPr>
              <a:t>Aansturen regelschuiven</a:t>
            </a:r>
          </a:p>
          <a:p>
            <a:pPr marL="214313" indent="-214313">
              <a:buFontTx/>
              <a:buChar char="-"/>
            </a:pPr>
            <a:r>
              <a:rPr lang="nl-NL" sz="1350" dirty="0">
                <a:latin typeface="Arial" panose="020B0604020202020204" pitchFamily="34" charset="0"/>
                <a:cs typeface="Arial" panose="020B0604020202020204" pitchFamily="34" charset="0"/>
              </a:rPr>
              <a:t>Onderhoud </a:t>
            </a:r>
            <a:r>
              <a:rPr lang="nl-NL" sz="1350" dirty="0" err="1">
                <a:latin typeface="Arial" panose="020B0604020202020204" pitchFamily="34" charset="0"/>
                <a:cs typeface="Arial" panose="020B0604020202020204" pitchFamily="34" charset="0"/>
              </a:rPr>
              <a:t>middendeuren</a:t>
            </a:r>
            <a:r>
              <a:rPr lang="nl-NL" sz="1350" dirty="0">
                <a:latin typeface="Arial" panose="020B0604020202020204" pitchFamily="34" charset="0"/>
                <a:cs typeface="Arial" panose="020B0604020202020204" pitchFamily="34" charset="0"/>
              </a:rPr>
              <a:t>, </a:t>
            </a:r>
            <a:r>
              <a:rPr lang="nl-NL" sz="1350" dirty="0" err="1">
                <a:latin typeface="Arial" panose="020B0604020202020204" pitchFamily="34" charset="0"/>
                <a:cs typeface="Arial" panose="020B0604020202020204" pitchFamily="34" charset="0"/>
              </a:rPr>
              <a:t>incl</a:t>
            </a:r>
            <a:r>
              <a:rPr lang="nl-NL" sz="1350" dirty="0">
                <a:latin typeface="Arial" panose="020B0604020202020204" pitchFamily="34" charset="0"/>
                <a:cs typeface="Arial" panose="020B0604020202020204" pitchFamily="34" charset="0"/>
              </a:rPr>
              <a:t> bewegingswerk</a:t>
            </a:r>
          </a:p>
          <a:p>
            <a:pPr marL="214313" indent="-214313">
              <a:buFontTx/>
              <a:buChar char="-"/>
            </a:pPr>
            <a:r>
              <a:rPr lang="nl-NL" sz="1350" dirty="0">
                <a:latin typeface="Arial" panose="020B0604020202020204" pitchFamily="34" charset="0"/>
                <a:cs typeface="Arial" panose="020B0604020202020204" pitchFamily="34" charset="0"/>
              </a:rPr>
              <a:t>Coating brugdekken</a:t>
            </a:r>
          </a:p>
          <a:p>
            <a:pPr marL="214313" indent="-214313">
              <a:buFontTx/>
              <a:buChar char="-"/>
            </a:pPr>
            <a:endParaRPr lang="nl-NL" sz="1350" dirty="0">
              <a:latin typeface="Arial" panose="020B0604020202020204" pitchFamily="34" charset="0"/>
            </a:endParaRPr>
          </a:p>
          <a:p>
            <a:pPr marL="214313" indent="-214313">
              <a:buFontTx/>
              <a:buChar char="-"/>
            </a:pPr>
            <a:endParaRPr lang="nl-NL" sz="1350" dirty="0">
              <a:latin typeface="Arial" panose="020B0604020202020204" pitchFamily="34" charset="0"/>
            </a:endParaRPr>
          </a:p>
          <a:p>
            <a:pPr marL="214313" indent="-214313">
              <a:buFontTx/>
              <a:buChar char="-"/>
            </a:pPr>
            <a:endParaRPr lang="nl-NL" sz="1350" dirty="0">
              <a:latin typeface="Arial" panose="020B0604020202020204" pitchFamily="34" charset="0"/>
            </a:endParaRPr>
          </a:p>
          <a:p>
            <a:endParaRPr lang="nl-NL" sz="1350" dirty="0"/>
          </a:p>
        </p:txBody>
      </p:sp>
      <p:grpSp>
        <p:nvGrpSpPr>
          <p:cNvPr id="9" name="Groep 8">
            <a:extLst>
              <a:ext uri="{FF2B5EF4-FFF2-40B4-BE49-F238E27FC236}">
                <a16:creationId xmlns:a16="http://schemas.microsoft.com/office/drawing/2014/main" id="{057A43C2-A343-BE7D-D3A1-50139503B814}"/>
              </a:ext>
            </a:extLst>
          </p:cNvPr>
          <p:cNvGrpSpPr/>
          <p:nvPr/>
        </p:nvGrpSpPr>
        <p:grpSpPr>
          <a:xfrm>
            <a:off x="714639" y="4454000"/>
            <a:ext cx="3589262" cy="1462292"/>
            <a:chOff x="2712450" y="2356554"/>
            <a:chExt cx="7779652" cy="3169489"/>
          </a:xfrm>
        </p:grpSpPr>
        <p:grpSp>
          <p:nvGrpSpPr>
            <p:cNvPr id="10" name="Groep 9">
              <a:extLst>
                <a:ext uri="{FF2B5EF4-FFF2-40B4-BE49-F238E27FC236}">
                  <a16:creationId xmlns:a16="http://schemas.microsoft.com/office/drawing/2014/main" id="{F7798FDB-A428-7B9B-7100-B6312709119A}"/>
                </a:ext>
              </a:extLst>
            </p:cNvPr>
            <p:cNvGrpSpPr/>
            <p:nvPr/>
          </p:nvGrpSpPr>
          <p:grpSpPr>
            <a:xfrm>
              <a:off x="2712450" y="2356554"/>
              <a:ext cx="7779652" cy="3169489"/>
              <a:chOff x="2160000" y="2135822"/>
              <a:chExt cx="7779652" cy="3169489"/>
            </a:xfrm>
          </p:grpSpPr>
          <p:pic>
            <p:nvPicPr>
              <p:cNvPr id="12" name="Afbeelding 11">
                <a:extLst>
                  <a:ext uri="{FF2B5EF4-FFF2-40B4-BE49-F238E27FC236}">
                    <a16:creationId xmlns:a16="http://schemas.microsoft.com/office/drawing/2014/main" id="{98460103-F124-A8A2-0475-5FC5DE7E0285}"/>
                  </a:ext>
                </a:extLst>
              </p:cNvPr>
              <p:cNvPicPr>
                <a:picLocks noChangeAspect="1"/>
              </p:cNvPicPr>
              <p:nvPr/>
            </p:nvPicPr>
            <p:blipFill>
              <a:blip r:embed="rId5"/>
              <a:stretch>
                <a:fillRect/>
              </a:stretch>
            </p:blipFill>
            <p:spPr>
              <a:xfrm>
                <a:off x="2160000" y="2516822"/>
                <a:ext cx="7779652" cy="2788489"/>
              </a:xfrm>
              <a:prstGeom prst="rect">
                <a:avLst/>
              </a:prstGeom>
            </p:spPr>
          </p:pic>
          <p:sp>
            <p:nvSpPr>
              <p:cNvPr id="13" name="Rechthoek 12">
                <a:extLst>
                  <a:ext uri="{FF2B5EF4-FFF2-40B4-BE49-F238E27FC236}">
                    <a16:creationId xmlns:a16="http://schemas.microsoft.com/office/drawing/2014/main" id="{A9B34DC0-E774-3E75-CE41-2AC1520E6098}"/>
                  </a:ext>
                </a:extLst>
              </p:cNvPr>
              <p:cNvSpPr/>
              <p:nvPr/>
            </p:nvSpPr>
            <p:spPr>
              <a:xfrm>
                <a:off x="3314700" y="2543175"/>
                <a:ext cx="5638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sz="1350"/>
              </a:p>
            </p:txBody>
          </p:sp>
          <p:sp>
            <p:nvSpPr>
              <p:cNvPr id="14" name="Titel 3">
                <a:extLst>
                  <a:ext uri="{FF2B5EF4-FFF2-40B4-BE49-F238E27FC236}">
                    <a16:creationId xmlns:a16="http://schemas.microsoft.com/office/drawing/2014/main" id="{0ADE0E5F-50BE-6156-6837-74072FA63CDD}"/>
                  </a:ext>
                </a:extLst>
              </p:cNvPr>
              <p:cNvSpPr txBox="1">
                <a:spLocks/>
              </p:cNvSpPr>
              <p:nvPr/>
            </p:nvSpPr>
            <p:spPr>
              <a:xfrm>
                <a:off x="2398127" y="2135822"/>
                <a:ext cx="1573798" cy="381000"/>
              </a:xfrm>
              <a:prstGeom prst="rect">
                <a:avLst/>
              </a:prstGeom>
            </p:spPr>
            <p:txBody>
              <a:bodyPr vert="horz" lIns="0" tIns="0" rIns="0" bIns="0" rtlCol="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825" dirty="0"/>
                  <a:t>Buitenhoofd</a:t>
                </a:r>
              </a:p>
            </p:txBody>
          </p:sp>
          <p:sp>
            <p:nvSpPr>
              <p:cNvPr id="15" name="Titel 3">
                <a:extLst>
                  <a:ext uri="{FF2B5EF4-FFF2-40B4-BE49-F238E27FC236}">
                    <a16:creationId xmlns:a16="http://schemas.microsoft.com/office/drawing/2014/main" id="{AF106FB4-B8E9-0B40-8818-30635757ED70}"/>
                  </a:ext>
                </a:extLst>
              </p:cNvPr>
              <p:cNvSpPr txBox="1">
                <a:spLocks/>
              </p:cNvSpPr>
              <p:nvPr/>
            </p:nvSpPr>
            <p:spPr>
              <a:xfrm>
                <a:off x="5262927" y="2135822"/>
                <a:ext cx="1573798" cy="381000"/>
              </a:xfrm>
              <a:prstGeom prst="rect">
                <a:avLst/>
              </a:prstGeom>
            </p:spPr>
            <p:txBody>
              <a:bodyPr vert="horz" lIns="0" tIns="0" rIns="0" bIns="0" rtlCol="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825" dirty="0"/>
                  <a:t>Middenhoofd</a:t>
                </a:r>
              </a:p>
            </p:txBody>
          </p:sp>
          <p:sp>
            <p:nvSpPr>
              <p:cNvPr id="16" name="Titel 3">
                <a:extLst>
                  <a:ext uri="{FF2B5EF4-FFF2-40B4-BE49-F238E27FC236}">
                    <a16:creationId xmlns:a16="http://schemas.microsoft.com/office/drawing/2014/main" id="{D24A1194-7845-3734-8777-2C7D98F7F1BB}"/>
                  </a:ext>
                </a:extLst>
              </p:cNvPr>
              <p:cNvSpPr txBox="1">
                <a:spLocks/>
              </p:cNvSpPr>
              <p:nvPr/>
            </p:nvSpPr>
            <p:spPr>
              <a:xfrm>
                <a:off x="8044227" y="2135822"/>
                <a:ext cx="1573798" cy="381000"/>
              </a:xfrm>
              <a:prstGeom prst="rect">
                <a:avLst/>
              </a:prstGeom>
            </p:spPr>
            <p:txBody>
              <a:bodyPr vert="horz" lIns="0" tIns="0" rIns="0" bIns="0" rtlCol="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825" dirty="0"/>
                  <a:t>Binnenhoofd</a:t>
                </a:r>
              </a:p>
            </p:txBody>
          </p:sp>
        </p:grpSp>
        <p:sp>
          <p:nvSpPr>
            <p:cNvPr id="11" name="Rechthoek 10">
              <a:extLst>
                <a:ext uri="{FF2B5EF4-FFF2-40B4-BE49-F238E27FC236}">
                  <a16:creationId xmlns:a16="http://schemas.microsoft.com/office/drawing/2014/main" id="{7AB992F5-4B7C-FD5E-FE3A-3BE33F87AA75}"/>
                </a:ext>
              </a:extLst>
            </p:cNvPr>
            <p:cNvSpPr/>
            <p:nvPr/>
          </p:nvSpPr>
          <p:spPr>
            <a:xfrm>
              <a:off x="6520015" y="3491687"/>
              <a:ext cx="157162" cy="96907"/>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sz="1350"/>
            </a:p>
          </p:txBody>
        </p:sp>
      </p:grpSp>
      <p:sp>
        <p:nvSpPr>
          <p:cNvPr id="2" name="Text Box 40">
            <a:extLst>
              <a:ext uri="{FF2B5EF4-FFF2-40B4-BE49-F238E27FC236}">
                <a16:creationId xmlns:a16="http://schemas.microsoft.com/office/drawing/2014/main" id="{40B0A6E8-D69D-5885-41C0-F72CFB1EFC4B}"/>
              </a:ext>
            </a:extLst>
          </p:cNvPr>
          <p:cNvSpPr txBox="1">
            <a:spLocks noChangeArrowheads="1"/>
          </p:cNvSpPr>
          <p:nvPr/>
        </p:nvSpPr>
        <p:spPr bwMode="auto">
          <a:xfrm>
            <a:off x="412024" y="753835"/>
            <a:ext cx="4331668" cy="538797"/>
          </a:xfrm>
          <a:prstGeom prst="rect">
            <a:avLst/>
          </a:prstGeom>
          <a:noFill/>
          <a:ln>
            <a:noFill/>
          </a:ln>
          <a:extLst>
            <a:ext uri="{909E8E84-426E-40dd-AFC4-6F175D3DCCD1}">
              <a14:hiddenFill xmlns="" xmlns:lc="http://schemas.openxmlformats.org/drawingml/2006/lockedCanvas" xmlns:arto="http://schemas.microsoft.com/office/word/2006/arto"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solidFill>
                  <a:srgbClr val="FFFFFF"/>
                </a:solidFill>
              </a14:hiddenFill>
            </a:ext>
            <a:ext uri="{91240B29-F687-4f45-9708-019B960494DF}">
              <a14:hiddenLine xmlns="" xmlns:lc="http://schemas.openxmlformats.org/drawingml/2006/lockedCanvas" xmlns:arto="http://schemas.microsoft.com/office/word/2006/arto"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w="9525">
                <a:solidFill>
                  <a:srgbClr val="000000"/>
                </a:solidFill>
                <a:miter lim="800000"/>
                <a:headEnd/>
                <a:tailEnd/>
              </a14:hiddenLine>
            </a:ext>
          </a:extLst>
        </p:spPr>
        <p:txBody>
          <a:bodyPr rot="0" vert="horz" wrap="square" lIns="0" tIns="0" rIns="0" bIns="0" anchor="t" anchorCtr="0" upright="1">
            <a:noAutofit/>
          </a:bodyPr>
          <a:lstStyle/>
          <a:p>
            <a:pPr algn="l">
              <a:lnSpc>
                <a:spcPts val="2800"/>
              </a:lnSpc>
              <a:spcAft>
                <a:spcPts val="2800"/>
              </a:spcAft>
            </a:pPr>
            <a:r>
              <a:rPr lang="en-US" sz="2400" b="1" dirty="0" err="1">
                <a:solidFill>
                  <a:schemeClr val="accent1"/>
                </a:solidFill>
                <a:latin typeface="Arial"/>
                <a:ea typeface="Yu Gothic Light"/>
                <a:cs typeface="Times New Roman"/>
              </a:rPr>
              <a:t>Xtra</a:t>
            </a:r>
            <a:endParaRPr lang="en-US" sz="2400" b="1" dirty="0">
              <a:solidFill>
                <a:schemeClr val="accent1"/>
              </a:solidFill>
              <a:effectLst/>
              <a:latin typeface="Arial" panose="020B0604020202020204" pitchFamily="34" charset="0"/>
              <a:ea typeface="Yu Gothic Light"/>
              <a:cs typeface="Times New Roman" panose="02020603050405020304" pitchFamily="18" charset="0"/>
            </a:endParaRPr>
          </a:p>
        </p:txBody>
      </p:sp>
      <p:pic>
        <p:nvPicPr>
          <p:cNvPr id="17" name="Picture 4" descr="Oude Sluis (Vreeswijk) - Wikipedia">
            <a:extLst>
              <a:ext uri="{FF2B5EF4-FFF2-40B4-BE49-F238E27FC236}">
                <a16:creationId xmlns:a16="http://schemas.microsoft.com/office/drawing/2014/main" id="{C79CE6C3-E83A-CC80-FE0D-8B0CBDBDA0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5798" y="3718945"/>
            <a:ext cx="3555010" cy="2504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129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erkeLekdijk-titel-p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742803"/>
          </a:xfrm>
          <a:prstGeom prst="rect">
            <a:avLst/>
          </a:prstGeom>
        </p:spPr>
      </p:pic>
      <p:pic>
        <p:nvPicPr>
          <p:cNvPr id="5" name="Picture 4" descr="SterkeLekdijk-footer-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2664"/>
            <a:ext cx="9144000" cy="1545336"/>
          </a:xfrm>
          <a:prstGeom prst="rect">
            <a:avLst/>
          </a:prstGeom>
        </p:spPr>
      </p:pic>
      <p:sp>
        <p:nvSpPr>
          <p:cNvPr id="6" name="Text Box 40">
            <a:extLst>
              <a:ext uri="{FF2B5EF4-FFF2-40B4-BE49-F238E27FC236}">
                <a16:creationId xmlns:a16="http://schemas.microsoft.com/office/drawing/2014/main" id="{86702B87-0785-945B-B386-4A5CD8AE5C64}"/>
              </a:ext>
            </a:extLst>
          </p:cNvPr>
          <p:cNvSpPr txBox="1">
            <a:spLocks noChangeArrowheads="1"/>
          </p:cNvSpPr>
          <p:nvPr/>
        </p:nvSpPr>
        <p:spPr bwMode="auto">
          <a:xfrm>
            <a:off x="412023" y="753835"/>
            <a:ext cx="5015817" cy="538797"/>
          </a:xfrm>
          <a:prstGeom prst="rect">
            <a:avLst/>
          </a:prstGeom>
          <a:noFill/>
          <a:ln>
            <a:noFill/>
          </a:ln>
          <a:extLst>
            <a:ext uri="{909E8E84-426E-40dd-AFC4-6F175D3DCCD1}">
              <a14:hiddenFill xmlns="" xmlns:lc="http://schemas.openxmlformats.org/drawingml/2006/lockedCanvas" xmlns:arto="http://schemas.microsoft.com/office/word/2006/arto"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solidFill>
                  <a:srgbClr val="FFFFFF"/>
                </a:solidFill>
              </a14:hiddenFill>
            </a:ext>
            <a:ext uri="{91240B29-F687-4f45-9708-019B960494DF}">
              <a14:hiddenLine xmlns="" xmlns:lc="http://schemas.openxmlformats.org/drawingml/2006/lockedCanvas" xmlns:arto="http://schemas.microsoft.com/office/word/2006/arto"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w="9525">
                <a:solidFill>
                  <a:srgbClr val="000000"/>
                </a:solidFill>
                <a:miter lim="800000"/>
                <a:headEnd/>
                <a:tailEnd/>
              </a14:hiddenLine>
            </a:ext>
          </a:extLst>
        </p:spPr>
        <p:txBody>
          <a:bodyPr rot="0" vert="horz" wrap="square" lIns="0" tIns="0" rIns="0" bIns="0" anchor="t" anchorCtr="0" upright="1">
            <a:noAutofit/>
          </a:bodyPr>
          <a:lstStyle/>
          <a:p>
            <a:pPr>
              <a:spcAft>
                <a:spcPts val="600"/>
              </a:spcAft>
            </a:pPr>
            <a:r>
              <a:rPr lang="en-US" sz="2400" b="1" dirty="0">
                <a:solidFill>
                  <a:schemeClr val="accent1"/>
                </a:solidFill>
                <a:latin typeface="Arial"/>
                <a:ea typeface="Yu Gothic Light"/>
                <a:cs typeface="Times New Roman"/>
              </a:rPr>
              <a:t>Stand van </a:t>
            </a:r>
            <a:r>
              <a:rPr lang="en-US" sz="2400" b="1" dirty="0" err="1">
                <a:solidFill>
                  <a:schemeClr val="accent1"/>
                </a:solidFill>
                <a:latin typeface="Arial"/>
                <a:ea typeface="Yu Gothic Light"/>
                <a:cs typeface="Times New Roman"/>
              </a:rPr>
              <a:t>zaken</a:t>
            </a:r>
            <a:endParaRPr lang="en-US" sz="2400" b="1" dirty="0">
              <a:solidFill>
                <a:schemeClr val="accent1"/>
              </a:solidFill>
              <a:latin typeface="Arial"/>
              <a:ea typeface="Yu Gothic Light"/>
              <a:cs typeface="Times New Roman"/>
            </a:endParaRPr>
          </a:p>
        </p:txBody>
      </p:sp>
      <p:sp>
        <p:nvSpPr>
          <p:cNvPr id="8" name="Tijdelijke aanduiding voor inhoud 7">
            <a:extLst>
              <a:ext uri="{FF2B5EF4-FFF2-40B4-BE49-F238E27FC236}">
                <a16:creationId xmlns:a16="http://schemas.microsoft.com/office/drawing/2014/main" id="{6DE0FFD6-275E-85FC-7949-E471648AFE6D}"/>
              </a:ext>
            </a:extLst>
          </p:cNvPr>
          <p:cNvSpPr>
            <a:spLocks noGrp="1"/>
          </p:cNvSpPr>
          <p:nvPr>
            <p:ph idx="1"/>
          </p:nvPr>
        </p:nvSpPr>
        <p:spPr/>
        <p:txBody>
          <a:bodyPr vert="horz" lIns="91440" tIns="45720" rIns="91440" bIns="45720" rtlCol="0" anchor="t">
            <a:normAutofit/>
          </a:bodyPr>
          <a:lstStyle/>
          <a:p>
            <a:pPr marL="646430" lvl="1" indent="-215265">
              <a:buFont typeface="Wingdings" panose="05000000000000000000" pitchFamily="2" charset="2"/>
              <a:buChar char="§"/>
            </a:pPr>
            <a:r>
              <a:rPr lang="nl-NL" sz="2400" dirty="0"/>
              <a:t>Gespreksronde direct belanghebbenden gestart in het najaar</a:t>
            </a:r>
          </a:p>
          <a:p>
            <a:pPr marL="646430" lvl="1" indent="-215265">
              <a:buFont typeface="Wingdings" panose="05000000000000000000" pitchFamily="2" charset="2"/>
              <a:buChar char="§"/>
            </a:pPr>
            <a:r>
              <a:rPr lang="nl-NL" sz="2400" dirty="0"/>
              <a:t>Aannemer bekend: Van Oord</a:t>
            </a:r>
          </a:p>
          <a:p>
            <a:pPr marL="431165" lvl="1" indent="0">
              <a:buNone/>
            </a:pPr>
            <a:r>
              <a:rPr lang="nl-NL" sz="2400" dirty="0"/>
              <a:t>   Vanaf de planuitwerking gezamenlijk projectteam       </a:t>
            </a:r>
            <a:br>
              <a:rPr lang="nl-NL" sz="2400" dirty="0"/>
            </a:br>
            <a:r>
              <a:rPr lang="nl-NL" sz="2400" dirty="0"/>
              <a:t>   bestaande uit mensen van HDSR en Van Oord</a:t>
            </a:r>
            <a:endParaRPr lang="nl-NL" sz="2400" dirty="0">
              <a:cs typeface="Calibri"/>
            </a:endParaRPr>
          </a:p>
          <a:p>
            <a:pPr marL="645795" lvl="1" indent="-215265">
              <a:lnSpc>
                <a:spcPct val="100000"/>
              </a:lnSpc>
              <a:spcBef>
                <a:spcPts val="0"/>
              </a:spcBef>
              <a:buFont typeface="Wingdings,Sans-Serif" panose="020B0604020202020204" pitchFamily="34" charset="0"/>
              <a:buChar char="§"/>
            </a:pPr>
            <a:endParaRPr lang="nl-NL" sz="1224" dirty="0">
              <a:cs typeface="Calibri"/>
            </a:endParaRPr>
          </a:p>
          <a:p>
            <a:pPr marL="215265" indent="-215265"/>
            <a:endParaRPr lang="nl-NL" sz="1600" dirty="0">
              <a:ea typeface="Calibri"/>
              <a:cs typeface="Calibri"/>
            </a:endParaRPr>
          </a:p>
        </p:txBody>
      </p:sp>
      <p:pic>
        <p:nvPicPr>
          <p:cNvPr id="2" name="Afbeelding 1">
            <a:extLst>
              <a:ext uri="{FF2B5EF4-FFF2-40B4-BE49-F238E27FC236}">
                <a16:creationId xmlns:a16="http://schemas.microsoft.com/office/drawing/2014/main" id="{5AC7C551-0917-5528-57AC-88D84A379672}"/>
              </a:ext>
            </a:extLst>
          </p:cNvPr>
          <p:cNvPicPr>
            <a:picLocks noChangeAspect="1"/>
          </p:cNvPicPr>
          <p:nvPr/>
        </p:nvPicPr>
        <p:blipFill rotWithShape="1">
          <a:blip r:embed="rId4"/>
          <a:srcRect b="48736"/>
          <a:stretch/>
        </p:blipFill>
        <p:spPr>
          <a:xfrm>
            <a:off x="1061817" y="3753589"/>
            <a:ext cx="5867991" cy="939297"/>
          </a:xfrm>
          <a:prstGeom prst="rect">
            <a:avLst/>
          </a:prstGeom>
        </p:spPr>
      </p:pic>
    </p:spTree>
    <p:extLst>
      <p:ext uri="{BB962C8B-B14F-4D97-AF65-F5344CB8AC3E}">
        <p14:creationId xmlns:p14="http://schemas.microsoft.com/office/powerpoint/2010/main" val="40424668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SP Tekstdia's">
  <a:themeElements>
    <a:clrScheme name="WSP">
      <a:dk1>
        <a:sysClr val="windowText" lastClr="000000"/>
      </a:dk1>
      <a:lt1>
        <a:srgbClr val="FFFFFF"/>
      </a:lt1>
      <a:dk2>
        <a:srgbClr val="F9423A"/>
      </a:dk2>
      <a:lt2>
        <a:srgbClr val="D8E6F0"/>
      </a:lt2>
      <a:accent1>
        <a:srgbClr val="F9423A"/>
      </a:accent1>
      <a:accent2>
        <a:srgbClr val="D8E6F0"/>
      </a:accent2>
      <a:accent3>
        <a:srgbClr val="1E252B"/>
      </a:accent3>
      <a:accent4>
        <a:srgbClr val="537898"/>
      </a:accent4>
      <a:accent5>
        <a:srgbClr val="333E48"/>
      </a:accent5>
      <a:accent6>
        <a:srgbClr val="EFECEA"/>
      </a:accent6>
      <a:hlink>
        <a:srgbClr val="537898"/>
      </a:hlink>
      <a:folHlink>
        <a:srgbClr val="537898"/>
      </a:folHlink>
    </a:clrScheme>
    <a:fontScheme name="WSP PP">
      <a:majorFont>
        <a:latin typeface="Montserrat Medium"/>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SP_Presentation_Template_16_9_Google_Fonts_embedded.pptx" id="{1BF23548-4750-40E3-93D0-CD5B9E9526B0}" vid="{A892DE46-34F7-4E26-A268-36867C59DA28}"/>
    </a:ext>
  </a:extLst>
</a:theme>
</file>

<file path=ppt/theme/theme4.xml><?xml version="1.0" encoding="utf-8"?>
<a:theme xmlns:a="http://schemas.openxmlformats.org/drawingml/2006/main" name="Rijkshuisstijl Geel">
  <a:themeElements>
    <a:clrScheme name="HWBP">
      <a:dk1>
        <a:srgbClr val="000000"/>
      </a:dk1>
      <a:lt1>
        <a:srgbClr val="FFFFFF"/>
      </a:lt1>
      <a:dk2>
        <a:srgbClr val="F9E11E"/>
      </a:dk2>
      <a:lt2>
        <a:srgbClr val="FEFBDC"/>
      </a:lt2>
      <a:accent1>
        <a:srgbClr val="233880"/>
      </a:accent1>
      <a:accent2>
        <a:srgbClr val="1D2D69"/>
      </a:accent2>
      <a:accent3>
        <a:srgbClr val="445D9A"/>
      </a:accent3>
      <a:accent4>
        <a:srgbClr val="005392"/>
      </a:accent4>
      <a:accent5>
        <a:srgbClr val="515151"/>
      </a:accent5>
      <a:accent6>
        <a:srgbClr val="B40000"/>
      </a:accent6>
      <a:hlink>
        <a:srgbClr val="515151"/>
      </a:hlink>
      <a:folHlink>
        <a:srgbClr val="334B69"/>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lIns="0" tIns="0" rIns="0" bIns="0" anchor="ctr" anchorCtr="0"/>
      <a:lstStyle>
        <a:defPPr algn="l">
          <a:defRPr dirty="0" err="1" smtClean="0"/>
        </a:defPPr>
      </a:lstStyle>
    </a:txDef>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2019_10_20 - HWBP - powerpoint basis template" id="{BC3184A1-A7F3-4B1A-904E-681819E99F81}" vid="{765E38E1-9006-425F-9B15-BBFE243572A8}"/>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43864f31-1faa-4c4d-825d-0eb3e5bf652e" ContentTypeId="0x010100C499B7A5C8DC954292F8B94DECC9404B02" PreviousValue="false"/>
</file>

<file path=customXml/item2.xml><?xml version="1.0" encoding="utf-8"?>
<p:properties xmlns:p="http://schemas.microsoft.com/office/2006/metadata/properties" xmlns:xsi="http://www.w3.org/2001/XMLSchema-instance" xmlns:pc="http://schemas.microsoft.com/office/infopath/2007/PartnerControls">
  <documentManagement>
    <Documenttype xmlns="dcb033e5-b414-460e-bcba-e661583310f7" xsi:nil="true"/>
    <Eigenaar xmlns="dcb033e5-b414-460e-bcba-e661583310f7">
      <UserInfo>
        <DisplayName/>
        <AccountId xsi:nil="true"/>
        <AccountType/>
      </UserInfo>
    </Eigenaar>
    <Revisie xmlns="dcb033e5-b414-460e-bcba-e661583310f7" xsi:nil="true"/>
    <Publicatiedatum xmlns="dcb033e5-b414-460e-bcba-e661583310f7" xsi:nil="true"/>
    <Werkpakket xmlns="dcb033e5-b414-460e-bcba-e661583310f7">NIC-2.2.1 - Communicatie en participatie NIE</Werkpakket>
    <Vrijgavedatum xmlns="dcb033e5-b414-460e-bcba-e661583310f7" xsi:nil="true"/>
    <Opslaglocatie_x0020_link xmlns="dcb033e5-b414-460e-bcba-e661583310f7">
      <Url xsi:nil="true"/>
      <Description xsi:nil="true"/>
    </Opslaglocatie_x0020_link>
    <Naam_x0020_project xmlns="dcb033e5-b414-460e-bcba-e661583310f7">Planuitwerking Nieuwegein &amp; Irenesluis-Culemborgse Veer NIC</Naam_x0020_project>
    <Status xmlns="dcb033e5-b414-460e-bcba-e661583310f7">Work in progress</Status>
    <Richting xmlns="dcb033e5-b414-460e-bcba-e661583310f7" xsi:nil="true"/>
    <Beoordeeld_x0020_door12 xmlns="dcb033e5-b414-460e-bcba-e661583310f7">
      <UserInfo>
        <DisplayName/>
        <AccountId xsi:nil="true"/>
        <AccountType/>
      </UserInfo>
    </Beoordeeld_x0020_door12>
    <Autorisator xmlns="dcb033e5-b414-460e-bcba-e661583310f7">
      <UserInfo>
        <DisplayName/>
        <AccountId xsi:nil="true"/>
        <AccountType/>
      </UserInfo>
    </Autorisator>
    <Reviewtabel xmlns="dcb033e5-b414-460e-bcba-e661583310f7">
      <Url xsi:nil="true"/>
      <Description xsi:nil="true"/>
    </Reviewtabel>
    <Hoofdfase_x0020_Project xmlns="dcb033e5-b414-460e-bcba-e661583310f7">Planuitwerking</Hoofdfase_x0020_Project>
    <Opslaglocatie_x0020_ID xmlns="dcb033e5-b414-460e-bcba-e661583310f7" xsi:nil="true"/>
    <Vertrouwelijk xmlns="dcb033e5-b414-460e-bcba-e661583310f7">false</Vertrouwelijk>
    <_dlc_DocId xmlns="4867b741-f388-490a-9f71-1f4db20a2f07">SPNICPU-1286311729-1165</_dlc_DocId>
    <_dlc_DocIdUrl xmlns="4867b741-f388-490a-9f71-1f4db20a2f07">
      <Url>https://hdsr23.sharepoint.com/sites/PlanuitwerkingNieuwegeinIrenesluis-CulemborgseVeerNIC/_layouts/15/DocIdRedir.aspx?ID=SPNICPU-1286311729-1165</Url>
      <Description>SPNICPU-1286311729-1165</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SLD NIC Document" ma:contentTypeID="0x010100C499B7A5C8DC954292F8B94DECC9404B0200AFA35E39CB49254F9A19CA4E23BE5BB0" ma:contentTypeVersion="20" ma:contentTypeDescription="" ma:contentTypeScope="" ma:versionID="1ad6775888a458fed866d76bc6715bf2">
  <xsd:schema xmlns:xsd="http://www.w3.org/2001/XMLSchema" xmlns:xs="http://www.w3.org/2001/XMLSchema" xmlns:p="http://schemas.microsoft.com/office/2006/metadata/properties" xmlns:ns2="dcb033e5-b414-460e-bcba-e661583310f7" xmlns:ns3="4867b741-f388-490a-9f71-1f4db20a2f07" xmlns:ns4="9788b04f-5960-4180-9fef-5fe953b63d01" targetNamespace="http://schemas.microsoft.com/office/2006/metadata/properties" ma:root="true" ma:fieldsID="b4a5cd30bce2a9be153f793b5c387623" ns2:_="" ns3:_="" ns4:_="">
    <xsd:import namespace="dcb033e5-b414-460e-bcba-e661583310f7"/>
    <xsd:import namespace="4867b741-f388-490a-9f71-1f4db20a2f07"/>
    <xsd:import namespace="9788b04f-5960-4180-9fef-5fe953b63d01"/>
    <xsd:element name="properties">
      <xsd:complexType>
        <xsd:sequence>
          <xsd:element name="documentManagement">
            <xsd:complexType>
              <xsd:all>
                <xsd:element ref="ns2:Werkpakket"/>
                <xsd:element ref="ns2:Documenttype" minOccurs="0"/>
                <xsd:element ref="ns2:Naam_x0020_project" minOccurs="0"/>
                <xsd:element ref="ns2:Status"/>
                <xsd:element ref="ns2:Revisie" minOccurs="0"/>
                <xsd:element ref="ns2:Opslaglocatie_x0020_ID" minOccurs="0"/>
                <xsd:element ref="ns2:Opslaglocatie_x0020_link" minOccurs="0"/>
                <xsd:element ref="ns2:Richting" minOccurs="0"/>
                <xsd:element ref="ns2:Beoordeeld_x0020_door12" minOccurs="0"/>
                <xsd:element ref="ns2:Autorisator" minOccurs="0"/>
                <xsd:element ref="ns2:Publicatiedatum" minOccurs="0"/>
                <xsd:element ref="ns2:Reviewtabel" minOccurs="0"/>
                <xsd:element ref="ns2:Vertrouwelijk" minOccurs="0"/>
                <xsd:element ref="ns2:Hoofdfase_x0020_Project" minOccurs="0"/>
                <xsd:element ref="ns2:Eigenaar" minOccurs="0"/>
                <xsd:element ref="ns2:Vrijgavedatum" minOccurs="0"/>
                <xsd:element ref="ns3:_dlc_DocId" minOccurs="0"/>
                <xsd:element ref="ns3:_dlc_DocIdUrl" minOccurs="0"/>
                <xsd:element ref="ns3:_dlc_DocIdPersistId" minOccurs="0"/>
                <xsd:element ref="ns4:MediaServiceSearchProperties" minOccurs="0"/>
                <xsd:element ref="ns4: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b033e5-b414-460e-bcba-e661583310f7" elementFormDefault="qualified">
    <xsd:import namespace="http://schemas.microsoft.com/office/2006/documentManagement/types"/>
    <xsd:import namespace="http://schemas.microsoft.com/office/infopath/2007/PartnerControls"/>
    <xsd:element name="Werkpakket" ma:index="8" ma:displayName="Werkpakket" ma:format="Dropdown" ma:internalName="Werkpakket">
      <xsd:simpleType>
        <xsd:restriction base="dms:Choice">
          <xsd:enumeration value="NIC-1.1 - Opstarten project"/>
          <xsd:enumeration value="NIC-1.1.1 - Analyseren resultaten VK-fase en opdracht &amp; context doorgrond"/>
          <xsd:enumeration value="NIC-1.1.1.1 - Aanscherpen versterkingsopgave en baseline NIE"/>
          <xsd:enumeration value="NIC-1.1.1.2 - Aanscherpen versterkingsopgave en baseline ICU"/>
          <xsd:enumeration value="NIC-1.1.2 - Inrichten managementsysteem PU-fase"/>
          <xsd:enumeration value="NIC-1.1.3 - Verkrijgen financiering PU-fase"/>
          <xsd:enumeration value="NIC-1.1.4 - Opstellen Overeenkomst Opstartfase"/>
          <xsd:enumeration value="NIC-1.10 - Managen inkoop"/>
          <xsd:enumeration value="NIC-1.11 - Managen risico's"/>
          <xsd:enumeration value="NIC-1.3 - Beheersen project"/>
          <xsd:enumeration value="NIC-1.4 - Overleggen overkoepelend"/>
          <xsd:enumeration value="NIC-1.5 - Managen HR"/>
          <xsd:enumeration value="NIC-1.6 - Managen veiligheid"/>
          <xsd:enumeration value="NIC-1.7 - Supplymanagement - Managen contract PU-fase"/>
          <xsd:enumeration value="NIC-1.8 - Managen kwaliteit"/>
          <xsd:enumeration value="NIC-1.9 - Managen informatie"/>
          <xsd:enumeration value="NIC-2 - Managen omgeving"/>
          <xsd:enumeration value="NIC-2.1 - Conditioneren en onderzoeken effecten dijk"/>
          <xsd:enumeration value="NIC-2.1.0 - Coördinatie onderzoeken"/>
          <xsd:enumeration value="NIC-2.1.1 - Ontplofbare oorlogsresten (OOO) - NIE"/>
          <xsd:enumeration value="NIC-2.1.10 - Geotechnisch onderzoek - NIE"/>
          <xsd:enumeration value="NIC-2.1.11 - Ontplofbare oorlogsresten (OOO) - ICU"/>
          <xsd:enumeration value="NIC-2.1.12 - Kabels &amp; Leidingen (K&amp;L) - ICU"/>
          <xsd:enumeration value="NIC-2.1.13 - Flora &amp; Fauna (F&amp;F) - ICU"/>
          <xsd:enumeration value="NIC-2.1.14 - Archeologie - ICU"/>
          <xsd:enumeration value="NIC-2.1.15 - Bodem (milieukundig) / verhardingen - ICU"/>
          <xsd:enumeration value="NIC-2.1.16 - Cultuurhistorie &amp; NHW - ICU"/>
          <xsd:enumeration value="NIC-2.1.17 - Effectenonderzoek Grondwater/landbouw/verkeer/waterkwaliteit/waterhuishouding/wonen/werken/recreatie - ICU"/>
          <xsd:enumeration value="NIC-2.1.18 - Voorkomen schade - ICU (NIET VAN TOEPASSING)"/>
          <xsd:enumeration value="NIC-2.1.19 - Rivierkunde - ICU"/>
          <xsd:enumeration value="NIC-2.1.2 - Kabels &amp; Leidingen (K&amp;L) - NIE"/>
          <xsd:enumeration value="NIC-2.1.20 - Geotechnisch onderzoek - ICU"/>
          <xsd:enumeration value="NIC-2.1.3 - Flora &amp; Fauna (F&amp;F) - NIE"/>
          <xsd:enumeration value="NIC-2.1.4 - Archeologie - NIE"/>
          <xsd:enumeration value="NIC-2.1.5 - Bodem (milieukundig) / verhardingen - NIE"/>
          <xsd:enumeration value="NIC-2.1.6 - Cultuurhistorie &amp; NHW - NIE"/>
          <xsd:enumeration value="NIC-2.1.7 - Effectenonderzoek Grondwater/landbouw/verkeer/waterkwaliteit/waterhuishouding/wonen/werken/recreatie/MKI/stikstof - NIE"/>
          <xsd:enumeration value="NIC-2.1.8 - Voorkomen schade - NIE (NIET VAN TOEPASSING)"/>
          <xsd:enumeration value="NIC-2.1.9 - Rivierkunde - NIE"/>
          <xsd:enumeration value="NIC-2.2 - Uitvoeren communicatie en participatie"/>
          <xsd:enumeration value="NIC-2.2.1 - Communicatie en participatie NIE"/>
          <xsd:enumeration value="NIC-2.2.2 - Communicatie en participatie ICU"/>
          <xsd:enumeration value="NIC-2.3 - Verkrijgen vergunningen"/>
          <xsd:enumeration value="NIC-2.3.1 - Vergunningenmanagement - NIE"/>
          <xsd:enumeration value="NIC-2.3.2 - Planproducten/Projectbesluit - NIE"/>
          <xsd:enumeration value="NIC-2.3.3 - MER - NIE"/>
          <xsd:enumeration value="NIC-2.3.4 - Vergunningenmanagement - ICU"/>
          <xsd:enumeration value="NIC-2.3.5 - Planproducten/Projectbesluit - ICU"/>
          <xsd:enumeration value="NIC-2.3.6 - MER - ICU"/>
          <xsd:enumeration value="NIC-2.4 - Verwerven gronden"/>
          <xsd:enumeration value="NIC-2.4.1 - Verwerven gronden NIE"/>
          <xsd:enumeration value="NIC-2.4.2 - Verwerven gronden ICU"/>
          <xsd:enumeration value="NIC-2.5 - Voorbereiden monitoring omgevingsobjecten"/>
          <xsd:enumeration value="NIC-2.5.1 - Voorbereiden monitoring omgevingsobjecten NIE"/>
          <xsd:enumeration value="NIC-2.5.2 - Voorbereiden monitoring omgevingsobjecten ICU"/>
          <xsd:enumeration value="NIC-3 - Ontwerpen systeem"/>
          <xsd:enumeration value="NIC-3.0 - Coördinatie ontwerp"/>
          <xsd:enumeration value="NIC-3.1 - Opstellen Vergunningenontwerp"/>
          <xsd:enumeration value="NIC-3.1.0 - Coördinatie vergunningenontwerp"/>
          <xsd:enumeration value="NIC-3.1.1 - Definiëren VO eisen - NIE"/>
          <xsd:enumeration value="NIC-3.1.10 - Maakbaarheidtoets VO - NIE"/>
          <xsd:enumeration value="NIC-3.1.11 - Definiëren VO eisen - ICU"/>
          <xsd:enumeration value="NIC-3.1.12 - Opstarten VO-fase - ICU"/>
          <xsd:enumeration value="NIC-3.1.13 - Variantenstudie VO - ICU"/>
          <xsd:enumeration value="NIC-3.1.14 - Ontwerpen VO Dijk - ICU"/>
          <xsd:enumeration value="NIC-3.1.15 - Ontwerpen VO Beheeropgave GOP - ICU"/>
          <xsd:enumeration value="NIC-3.1.16 - Ontwerpen Voorhavendijk - ICU"/>
          <xsd:enumeration value="NIC-3.1.17 - Landschappelijke inrichting integraal - ICU"/>
          <xsd:enumeration value="NIC-3.1.17.1 - Landschappelijke inrichting (Ecologie, Mob. En recreatie, bereikbare en veilige dijk)"/>
          <xsd:enumeration value="NIC-3.1.17.2 - Meekoppelkans VO Heulse waard"/>
          <xsd:enumeration value="NIC-3.1.17.3 - Meekoppelkans VO Schalkwijkerbuitenwaard"/>
          <xsd:enumeration value="NIC-3.1.18 - Duurzaamheid VO - ICU"/>
          <xsd:enumeration value="NIC-3.1.19 - SSK raming VO – ICU"/>
          <xsd:enumeration value="NIC-3.1.20 - Maakbaarheidtoets VO - ICU"/>
          <xsd:enumeration value="NIC-3.1.2 - Opstarten VO-fase - NIE"/>
          <xsd:enumeration value="NIC-3.1.3 - Variantenstudie VO - NIE"/>
          <xsd:enumeration value="NIC-3.1.4 - Ontwerpen VO Dijk - NIE"/>
          <xsd:enumeration value="NIC-3.1.5 - Ontwerpen VO Beheeropgave GOP - NIE"/>
          <xsd:enumeration value="NIC-3.1.6 - Landschappelijke inrichting integraal - NIE"/>
          <xsd:enumeration value="NIC-3.1.6.1 - Landschappelijke inrichting (Ecologie, Mob. En recreatie, bereikbare en veilige dijk) - NIE"/>
          <xsd:enumeration value="NIC-3.1.6.2 - Meekoppelkans VO Rijkshulpschutsluis"/>
          <xsd:enumeration value="NIC-3.1.6.3 - Meekoppelkans VO Oude sluis"/>
          <xsd:enumeration value="NIC-3.1.6.4 - Meekoppelkans VO Kazemat"/>
          <xsd:enumeration value="NIC-3.1.7 - Ontwerpen VO Oude sluis"/>
          <xsd:enumeration value="NIC-3.1.7.1 - Ontwerpen VO Oude sluis (waterveiligheid)"/>
          <xsd:enumeration value="NIC-3.1.7.2 - Renovatie VO Oude sluis"/>
          <xsd:enumeration value="NIC-3.1.8 - Duurzaamheid VO - NIE"/>
          <xsd:enumeration value="NIC-3.1.9 - SSK raming VO - NIE"/>
          <xsd:enumeration value="NIC-3.2 - Opstellen Detailontwerp"/>
          <xsd:enumeration value="NIC-3.2.0 - Coördinatie definitief ontwerp"/>
          <xsd:enumeration value="NIC-3.2.1 - Definiëren DO eisen - NIE"/>
          <xsd:enumeration value="NIC-3.2.11 - Definiëren DO eisen - ICU"/>
          <xsd:enumeration value="NIC-3.2.12 - Opstarten DO-fase - NIE"/>
          <xsd:enumeration value="NIC-3.2.13 - Ontwerpen integraal DO – ICU"/>
          <xsd:enumeration value="NIC-3.2.13.1 - Ontwerpen waterveiligheid DO Grond - ICU"/>
          <xsd:enumeration value="NIC-3.2.13.2 - Ontwerpen DO waterveiligheid constructie – ICU"/>
          <xsd:enumeration value="NIC-3.2.13.3 - Ontwerpen DO Beheeropgave GOP – ICU"/>
          <xsd:enumeration value="NIC-3.2.13.4 - Ontwerpen Voorhavendijk - ICU"/>
          <xsd:enumeration value="NIC-3.2.14 - Landschappelijke inrichting integraal DO - ICU"/>
          <xsd:enumeration value="NIC-3.2.14.1 - Landschappelijke inrichting (Ecologie, Mob. En recreatie, bereikbare en veilige dijk) - ICU"/>
          <xsd:enumeration value="NIC-3.2.14.2 - Meekoppelkans DO Schalkwijkerbuitenwaard"/>
          <xsd:enumeration value="NIC-3.2.14.3 - Meekoppelkans DO Heulse waard"/>
          <xsd:enumeration value="NIC-3.2.15 – Duurzaamheid DO - ICU"/>
          <xsd:enumeration value="NIC-3.2.2 - Opstarten DO-fase – NIE"/>
          <xsd:enumeration value="NIC-3.2.3 - Ontwerpen integraal DO - NIE"/>
          <xsd:enumeration value="NIC-3.2.3.1 - Ontwerpen waterveiligheid DO Grond - NIE"/>
          <xsd:enumeration value="NIC-3.2.3.2 - Ontwerpen waterveiligheid DO Constructie - NIE"/>
          <xsd:enumeration value="NIC-3.2.3.3 - Ontwerpen DO Beheeropgave GOP – NIE"/>
          <xsd:enumeration value="NIC-3.2.3.4 - Ontwerpen DO Oude sluis (waterveiligheid)"/>
          <xsd:enumeration value="NIC-3.2.3.5 - Renovatie DO Oude sluis"/>
          <xsd:enumeration value="NIC-3.2.4 - Landschappelijke inrichting integraal DO - NIE"/>
          <xsd:enumeration value="NIC-3.2.4.1 - Landschappelijke inrichting (Ecologie, erfgoed, Mob. En recreatie, bereikbare en veilige dijk) - NIE"/>
          <xsd:enumeration value="NIC-3.2.4.2 - Meekoppelkans DO Rijkshulpschutsluis"/>
          <xsd:enumeration value="NIC-3.2.4.3 - Meekoppelkans DO Oude sluis"/>
          <xsd:enumeration value="NIC-3.2.4.4 - Meekoppelkans DO Kazemat"/>
          <xsd:enumeration value="NIC-3.2.5 - Duurzaamheid DO - NIE"/>
          <xsd:enumeration value="NIC-4 - Voorbereiding realisatiefase"/>
          <xsd:enumeration value="NIC-4.1 - Inrichten managementsysteem realisatiefase"/>
          <xsd:enumeration value="NIC-4.2 - Voorbereiden verkrijgen financiering Realisatiefase"/>
          <xsd:enumeration value="NIC-4.3 - Opstellen contract Realisatiefase"/>
          <xsd:enumeration value="NIC-4.4 - Voorbereiden uitvoering"/>
          <xsd:enumeration value="NIC-4.5 - Ontwikkelen onderhoudsstrategie instandhouden systeem na oplevering"/>
          <xsd:enumeration value="NIC-5.0 - Ontwikkelen innovaties"/>
          <xsd:enumeration value="NIC-5.3 - (Door)ontwikkelen emissieloos bouwen"/>
        </xsd:restriction>
      </xsd:simpleType>
    </xsd:element>
    <xsd:element name="Documenttype" ma:index="9" nillable="true" ma:displayName="Documenttype DM" ma:format="Dropdown" ma:internalName="Documenttype">
      <xsd:simpleType>
        <xsd:union memberTypes="dms:Text">
          <xsd:simpleType>
            <xsd:restriction base="dms:Choice">
              <xsd:enumeration value="Advies"/>
              <xsd:enumeration value="Agenda"/>
              <xsd:enumeration value="Analyseresultaten"/>
              <xsd:enumeration value="Beoordeling"/>
              <xsd:enumeration value="Besluit"/>
              <xsd:enumeration value="Bestek"/>
              <xsd:enumeration value="Bestuursvoorstel"/>
              <xsd:enumeration value="Bezwaarschrift"/>
              <xsd:enumeration value="Bijlage"/>
              <xsd:enumeration value="Contracten"/>
              <xsd:enumeration value="Correspondentie"/>
              <xsd:enumeration value="Cursus(materiaal)"/>
              <xsd:enumeration value="Data"/>
              <xsd:enumeration value="Declaraties"/>
              <xsd:enumeration value="Evaluatie"/>
              <xsd:enumeration value="Financiën"/>
              <xsd:enumeration value="Foto"/>
              <xsd:enumeration value="Handleiding"/>
              <xsd:enumeration value="Kaart"/>
              <xsd:enumeration value="Klacht"/>
              <xsd:enumeration value="Melding"/>
              <xsd:enumeration value="Memo"/>
              <xsd:enumeration value="Nieuwsbrief"/>
              <xsd:enumeration value="Notitie"/>
              <xsd:enumeration value="Offerte"/>
              <xsd:enumeration value="Overeenkomst"/>
              <xsd:enumeration value="Persbericht"/>
              <xsd:enumeration value="Plan van Aanpak"/>
              <xsd:enumeration value="Planning"/>
              <xsd:enumeration value="Presentatie"/>
              <xsd:enumeration value="Proces-verbaal van oplevering"/>
              <xsd:enumeration value="Publicatie"/>
              <xsd:enumeration value="Rapport(age)"/>
              <xsd:enumeration value="Subsidie"/>
              <xsd:enumeration value="Tekeningen"/>
              <xsd:enumeration value="V&amp;G Plan"/>
              <xsd:enumeration value="Vergunning"/>
              <xsd:enumeration value="Verslag"/>
            </xsd:restriction>
          </xsd:simpleType>
        </xsd:union>
      </xsd:simpleType>
    </xsd:element>
    <xsd:element name="Naam_x0020_project" ma:index="10" nillable="true" ma:displayName="Naam project" ma:default="Planuitwerking Nieuwegein &amp; Irenesluis-Culemborgse Veer NIC" ma:internalName="Naam_x0020_project">
      <xsd:simpleType>
        <xsd:restriction base="dms:Text">
          <xsd:maxLength value="255"/>
        </xsd:restriction>
      </xsd:simpleType>
    </xsd:element>
    <xsd:element name="Status" ma:index="11" ma:displayName="Status" ma:default="Work in progress" ma:format="Dropdown" ma:internalName="Status">
      <xsd:simpleType>
        <xsd:restriction base="dms:Choice">
          <xsd:enumeration value="Work in progress"/>
          <xsd:enumeration value="Shared"/>
          <xsd:enumeration value="Published"/>
          <xsd:enumeration value="Archived"/>
          <xsd:enumeration value="Vervallen"/>
          <xsd:enumeration value="Verwijderen"/>
          <xsd:enumeration value="Defnitief"/>
        </xsd:restriction>
      </xsd:simpleType>
    </xsd:element>
    <xsd:element name="Revisie" ma:index="12" nillable="true" ma:displayName="Revisie" ma:default="" ma:internalName="Revisie" ma:readOnly="false">
      <xsd:simpleType>
        <xsd:restriction base="dms:Text">
          <xsd:maxLength value="255"/>
        </xsd:restriction>
      </xsd:simpleType>
    </xsd:element>
    <xsd:element name="Opslaglocatie_x0020_ID" ma:index="13" nillable="true" ma:displayName="Opslaglocatie ID" ma:default="" ma:internalName="Opslaglocatie_x0020_ID">
      <xsd:simpleType>
        <xsd:restriction base="dms:Text">
          <xsd:maxLength value="255"/>
        </xsd:restriction>
      </xsd:simpleType>
    </xsd:element>
    <xsd:element name="Opslaglocatie_x0020_link" ma:index="14" nillable="true" ma:displayName="Opslaglocatie link" ma:format="Hyperlink" ma:internalName="Opslaglocatie_x0020_link">
      <xsd:complexType>
        <xsd:complexContent>
          <xsd:extension base="dms:URL">
            <xsd:sequence>
              <xsd:element name="Url" type="dms:ValidUrl" minOccurs="0" nillable="true"/>
              <xsd:element name="Description" type="xsd:string" nillable="true"/>
            </xsd:sequence>
          </xsd:extension>
        </xsd:complexContent>
      </xsd:complexType>
    </xsd:element>
    <xsd:element name="Richting" ma:index="15" nillable="true" ma:displayName="Richting" ma:default="" ma:format="Dropdown" ma:internalName="Richting">
      <xsd:simpleType>
        <xsd:restriction base="dms:Choice">
          <xsd:enumeration value="Inkomend"/>
          <xsd:enumeration value="Uitgaand"/>
          <xsd:enumeration value="Intern"/>
        </xsd:restriction>
      </xsd:simpleType>
    </xsd:element>
    <xsd:element name="Beoordeeld_x0020_door12" ma:index="16" nillable="true" ma:displayName="Beoordeeld door" ma:list="UserInfo" ma:internalName="Beoordeeld_x0020_door12">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utorisator" ma:index="17" nillable="true" ma:displayName="Autorisator" ma:list="UserInfo" ma:internalName="Autorisat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ublicatiedatum" ma:index="18" nillable="true" ma:displayName="Publicatiedatum" ma:default="" ma:format="DateOnly" ma:internalName="Publicatiedatum">
      <xsd:simpleType>
        <xsd:restriction base="dms:DateTime"/>
      </xsd:simpleType>
    </xsd:element>
    <xsd:element name="Reviewtabel" ma:index="19" nillable="true" ma:displayName="Reviewtabel" ma:description="Link naar de reviewtabel" ma:format="Hyperlink" ma:internalName="Reviewtabel">
      <xsd:complexType>
        <xsd:complexContent>
          <xsd:extension base="dms:URL">
            <xsd:sequence>
              <xsd:element name="Url" type="dms:ValidUrl" minOccurs="0" nillable="true"/>
              <xsd:element name="Description" type="xsd:string" nillable="true"/>
            </xsd:sequence>
          </xsd:extension>
        </xsd:complexContent>
      </xsd:complexType>
    </xsd:element>
    <xsd:element name="Vertrouwelijk" ma:index="20" nillable="true" ma:displayName="Vertrouwelijk" ma:default="0" ma:internalName="Vertrouwelijk">
      <xsd:simpleType>
        <xsd:restriction base="dms:Boolean"/>
      </xsd:simpleType>
    </xsd:element>
    <xsd:element name="Hoofdfase_x0020_Project" ma:index="21" nillable="true" ma:displayName="Hoofdfase Project" ma:default="Planuitwerking" ma:internalName="Hoofdfase_x0020_Project">
      <xsd:simpleType>
        <xsd:restriction base="dms:Text">
          <xsd:maxLength value="255"/>
        </xsd:restriction>
      </xsd:simpleType>
    </xsd:element>
    <xsd:element name="Eigenaar" ma:index="22" nillable="true" ma:displayName="Eigenaar" ma:list="UserInfo" ma:SearchPeopleOnly="false" ma:SharePointGroup="0" ma:internalName="Eigenaa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Vrijgavedatum" ma:index="23" nillable="true" ma:displayName="Vrijgavedatum" ma:format="DateOnly" ma:internalName="Vrijgavedatum">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867b741-f388-490a-9f71-1f4db20a2f07" elementFormDefault="qualified">
    <xsd:import namespace="http://schemas.microsoft.com/office/2006/documentManagement/types"/>
    <xsd:import namespace="http://schemas.microsoft.com/office/infopath/2007/PartnerControls"/>
    <xsd:element name="_dlc_DocId" ma:index="24" nillable="true" ma:displayName="Waarde van de document-id" ma:description="De waarde van de document-id die aan dit item is toegewezen." ma:indexed="true" ma:internalName="_dlc_DocId" ma:readOnly="true">
      <xsd:simpleType>
        <xsd:restriction base="dms:Text"/>
      </xsd:simpleType>
    </xsd:element>
    <xsd:element name="_dlc_DocIdUrl" ma:index="25"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6" nillable="true" ma:displayName="Persist ID" ma:description="Keep ID on add." ma:hidden="true" ma:internalName="_dlc_DocIdPersistId" ma:readOnly="true">
      <xsd:simpleType>
        <xsd:restriction base="dms:Boolean"/>
      </xsd:simpleType>
    </xsd:element>
    <xsd:element name="SharedWithUsers" ma:index="2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0"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788b04f-5960-4180-9fef-5fe953b63d01" elementFormDefault="qualified">
    <xsd:import namespace="http://schemas.microsoft.com/office/2006/documentManagement/types"/>
    <xsd:import namespace="http://schemas.microsoft.com/office/infopath/2007/PartnerControls"/>
    <xsd:element name="MediaServiceSearchProperties" ma:index="27" nillable="true" ma:displayName="MediaServiceSearchProperties" ma:hidden="true" ma:internalName="MediaServiceSearchProperties" ma:readOnly="true">
      <xsd:simpleType>
        <xsd:restriction base="dms:Note"/>
      </xsd:simpleType>
    </xsd:element>
    <xsd:element name="MediaServiceOCR" ma:index="2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C9312B-D363-4FB1-A074-5B71EACE38B8}">
  <ds:schemaRefs>
    <ds:schemaRef ds:uri="Microsoft.SharePoint.Taxonomy.ContentTypeSync"/>
  </ds:schemaRefs>
</ds:datastoreItem>
</file>

<file path=customXml/itemProps2.xml><?xml version="1.0" encoding="utf-8"?>
<ds:datastoreItem xmlns:ds="http://schemas.openxmlformats.org/officeDocument/2006/customXml" ds:itemID="{2D65A3EA-B251-4470-91EA-8919F7513E9D}">
  <ds:schemaRefs>
    <ds:schemaRef ds:uri="http://purl.org/dc/elements/1.1/"/>
    <ds:schemaRef ds:uri="http://schemas.microsoft.com/office/2006/metadata/properties"/>
    <ds:schemaRef ds:uri="http://purl.org/dc/terms/"/>
    <ds:schemaRef ds:uri="http://schemas.microsoft.com/office/2006/documentManagement/types"/>
    <ds:schemaRef ds:uri="http://schemas.openxmlformats.org/package/2006/metadata/core-properties"/>
    <ds:schemaRef ds:uri="9324018d-f2f1-4150-8e0f-612aba1aad79"/>
    <ds:schemaRef ds:uri="4dde5446-be6e-4edc-9c56-e9dc4d4baee2"/>
    <ds:schemaRef ds:uri="http://schemas.microsoft.com/office/infopath/2007/PartnerControls"/>
    <ds:schemaRef ds:uri="http://www.w3.org/XML/1998/namespace"/>
    <ds:schemaRef ds:uri="http://purl.org/dc/dcmitype/"/>
    <ds:schemaRef ds:uri="dcb033e5-b414-460e-bcba-e661583310f7"/>
    <ds:schemaRef ds:uri="4867b741-f388-490a-9f71-1f4db20a2f07"/>
  </ds:schemaRefs>
</ds:datastoreItem>
</file>

<file path=customXml/itemProps3.xml><?xml version="1.0" encoding="utf-8"?>
<ds:datastoreItem xmlns:ds="http://schemas.openxmlformats.org/officeDocument/2006/customXml" ds:itemID="{9E5E27DF-B351-4E08-9369-9DAC44E0FEDA}">
  <ds:schemaRefs>
    <ds:schemaRef ds:uri="http://schemas.microsoft.com/sharepoint/events"/>
  </ds:schemaRefs>
</ds:datastoreItem>
</file>

<file path=customXml/itemProps4.xml><?xml version="1.0" encoding="utf-8"?>
<ds:datastoreItem xmlns:ds="http://schemas.openxmlformats.org/officeDocument/2006/customXml" ds:itemID="{94F5E2B3-EF2D-409B-9327-7CDC8E64E3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b033e5-b414-460e-bcba-e661583310f7"/>
    <ds:schemaRef ds:uri="4867b741-f388-490a-9f71-1f4db20a2f07"/>
    <ds:schemaRef ds:uri="9788b04f-5960-4180-9fef-5fe953b63d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32E3EA63-D61D-44F2-A75E-1937037152C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968</TotalTime>
  <Words>812</Words>
  <Application>Microsoft Office PowerPoint</Application>
  <PresentationFormat>Diavoorstelling (4:3)</PresentationFormat>
  <Paragraphs>231</Paragraphs>
  <Slides>21</Slides>
  <Notes>6</Notes>
  <HiddenSlides>0</HiddenSlides>
  <MMClips>0</MMClips>
  <ScaleCrop>false</ScaleCrop>
  <HeadingPairs>
    <vt:vector size="6" baseType="variant">
      <vt:variant>
        <vt:lpstr>Gebruikte lettertypen</vt:lpstr>
      </vt:variant>
      <vt:variant>
        <vt:i4>12</vt:i4>
      </vt:variant>
      <vt:variant>
        <vt:lpstr>Thema</vt:lpstr>
      </vt:variant>
      <vt:variant>
        <vt:i4>4</vt:i4>
      </vt:variant>
      <vt:variant>
        <vt:lpstr>Diatitels</vt:lpstr>
      </vt:variant>
      <vt:variant>
        <vt:i4>21</vt:i4>
      </vt:variant>
    </vt:vector>
  </HeadingPairs>
  <TitlesOfParts>
    <vt:vector size="37" baseType="lpstr">
      <vt:lpstr>Arial</vt:lpstr>
      <vt:lpstr>Arial MT Md</vt:lpstr>
      <vt:lpstr>Calibri</vt:lpstr>
      <vt:lpstr>Calibri Light</vt:lpstr>
      <vt:lpstr>Helvetica Light</vt:lpstr>
      <vt:lpstr>Helvetica Neue</vt:lpstr>
      <vt:lpstr>Montserrat</vt:lpstr>
      <vt:lpstr>Montserrat Medium</vt:lpstr>
      <vt:lpstr>STIXGeneral-Regular</vt:lpstr>
      <vt:lpstr>Verdana</vt:lpstr>
      <vt:lpstr>Wingdings</vt:lpstr>
      <vt:lpstr>Wingdings,Sans-Serif</vt:lpstr>
      <vt:lpstr>Office Theme</vt:lpstr>
      <vt:lpstr>Kantoorthema</vt:lpstr>
      <vt:lpstr>WSP Tekstdia's</vt:lpstr>
      <vt:lpstr>Rijkshuisstijl Geel</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Bruksvoort Design &amp; Content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Hans van Bruksvoort</dc:creator>
  <cp:lastModifiedBy>Marieke Hoeijmakers</cp:lastModifiedBy>
  <cp:revision>179</cp:revision>
  <dcterms:created xsi:type="dcterms:W3CDTF">2019-01-02T09:34:14Z</dcterms:created>
  <dcterms:modified xsi:type="dcterms:W3CDTF">2024-03-08T14:21:43Z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0x010100C499B7A5C8DC954292F8B94DECC9404B0200AFA35E39CB49254F9A19CA4E23BE5BB0</vt:lpwstr>
  </property>
  <property fmtid="{D5CDD505-2E9C-101B-9397-08002B2CF9AE}" pid="3" name="MediaServiceImageTags">
    <vt:lpwstr/>
  </property>
  <property fmtid="{D5CDD505-2E9C-101B-9397-08002B2CF9AE}" pid="4" name="_dlc_DocIdItemGuid">
    <vt:lpwstr>b6fc8e72-5013-4796-91ef-854ab5e15f67</vt:lpwstr>
  </property>
  <property fmtid="{D5CDD505-2E9C-101B-9397-08002B2CF9AE}" pid="5" name="lcf76f155ced4ddcb4097134ff3c332f">
    <vt:lpwstr/>
  </property>
  <property fmtid="{D5CDD505-2E9C-101B-9397-08002B2CF9AE}" pid="6" name="TaxCatchAll">
    <vt:lpwstr/>
  </property>
</Properties>
</file>