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256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288-641D-41D0-A52B-4F59721D4595}" type="datetimeFigureOut">
              <a:rPr lang="nl-NL" smtClean="0"/>
              <a:t>6-11-2020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C5E-81D2-49AE-9544-D109C70E69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151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288-641D-41D0-A52B-4F59721D4595}" type="datetimeFigureOut">
              <a:rPr lang="nl-NL" smtClean="0"/>
              <a:t>6-11-2020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C5E-81D2-49AE-9544-D109C70E69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123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288-641D-41D0-A52B-4F59721D4595}" type="datetimeFigureOut">
              <a:rPr lang="nl-NL" smtClean="0"/>
              <a:t>6-11-2020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C5E-81D2-49AE-9544-D109C70E69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245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288-641D-41D0-A52B-4F59721D4595}" type="datetimeFigureOut">
              <a:rPr lang="nl-NL" smtClean="0"/>
              <a:t>6-11-2020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C5E-81D2-49AE-9544-D109C70E69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83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288-641D-41D0-A52B-4F59721D4595}" type="datetimeFigureOut">
              <a:rPr lang="nl-NL" smtClean="0"/>
              <a:t>6-11-2020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C5E-81D2-49AE-9544-D109C70E69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7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288-641D-41D0-A52B-4F59721D4595}" type="datetimeFigureOut">
              <a:rPr lang="nl-NL" smtClean="0"/>
              <a:t>6-11-2020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C5E-81D2-49AE-9544-D109C70E69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7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288-641D-41D0-A52B-4F59721D4595}" type="datetimeFigureOut">
              <a:rPr lang="nl-NL" smtClean="0"/>
              <a:t>6-11-2020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C5E-81D2-49AE-9544-D109C70E69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56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288-641D-41D0-A52B-4F59721D4595}" type="datetimeFigureOut">
              <a:rPr lang="nl-NL" smtClean="0"/>
              <a:t>6-11-2020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C5E-81D2-49AE-9544-D109C70E69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64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288-641D-41D0-A52B-4F59721D4595}" type="datetimeFigureOut">
              <a:rPr lang="nl-NL" smtClean="0"/>
              <a:t>6-11-2020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C5E-81D2-49AE-9544-D109C70E69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80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288-641D-41D0-A52B-4F59721D4595}" type="datetimeFigureOut">
              <a:rPr lang="nl-NL" smtClean="0"/>
              <a:t>6-11-2020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C5E-81D2-49AE-9544-D109C70E69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60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05288-641D-41D0-A52B-4F59721D4595}" type="datetimeFigureOut">
              <a:rPr lang="nl-NL" smtClean="0"/>
              <a:t>6-11-2020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0CC5E-81D2-49AE-9544-D109C70E69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09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05288-641D-41D0-A52B-4F59721D4595}" type="datetimeFigureOut">
              <a:rPr lang="nl-NL" smtClean="0"/>
              <a:t>6-11-2020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0CC5E-81D2-49AE-9544-D109C70E695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24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227490"/>
            <a:ext cx="11126787" cy="6182382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955279" y="696686"/>
            <a:ext cx="4441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err="1" smtClean="0"/>
              <a:t>Werkgroepbijeenkomst</a:t>
            </a:r>
            <a:r>
              <a:rPr lang="nl-NL" sz="2400" i="1" dirty="0" smtClean="0"/>
              <a:t> SAS 23 september en 7 oktober 2020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483099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696" y="-1"/>
            <a:ext cx="9712818" cy="679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4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402" y="0"/>
            <a:ext cx="7828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5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5" y="365125"/>
            <a:ext cx="11553730" cy="597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0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7" y="116114"/>
            <a:ext cx="10666267" cy="674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3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6" y="184669"/>
            <a:ext cx="10290175" cy="667333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03086" y="377372"/>
            <a:ext cx="760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70C0"/>
                </a:solidFill>
              </a:rPr>
              <a:t>Alternatief 1: Binnenwaartse versterking met inpassing bij gebouwen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103085" y="2721429"/>
            <a:ext cx="898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70C0"/>
                </a:solidFill>
              </a:rPr>
              <a:t>Alternatief 2: Buitenwaartse versterking met ontwikkeling agrarisch landschap en natuur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72456" y="4880820"/>
            <a:ext cx="898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0070C0"/>
                </a:solidFill>
              </a:rPr>
              <a:t>Alternatief 3: verticale versterking met beperkt ruimtebeslag en behoud woningen</a:t>
            </a:r>
            <a:endParaRPr lang="nl-N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7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49" y="0"/>
            <a:ext cx="9757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9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14" y="0"/>
            <a:ext cx="9529724" cy="668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5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9608457" cy="671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9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5" y="0"/>
            <a:ext cx="9666515" cy="680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5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0"/>
            <a:ext cx="9792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4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0"/>
            <a:ext cx="9779454" cy="687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3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27645"/>
            <a:ext cx="9847802" cy="68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7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9789267" cy="68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591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39</Words>
  <Application>Microsoft Office PowerPoint</Application>
  <PresentationFormat>Breedbeeld</PresentationFormat>
  <Paragraphs>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HDSR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Koen Mathot</dc:creator>
  <cp:lastModifiedBy>Koen Mathot</cp:lastModifiedBy>
  <cp:revision>3</cp:revision>
  <dcterms:created xsi:type="dcterms:W3CDTF">2020-11-06T08:52:25Z</dcterms:created>
  <dcterms:modified xsi:type="dcterms:W3CDTF">2020-11-06T13:27:54Z</dcterms:modified>
</cp:coreProperties>
</file>